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omments/comment1.xml" ContentType="application/vnd.openxmlformats-officedocument.presentationml.comments+xml"/>
  <Override PartName="/ppt/notesSlides/notesSlide3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94" r:id="rId1"/>
  </p:sldMasterIdLst>
  <p:notesMasterIdLst>
    <p:notesMasterId r:id="rId53"/>
  </p:notesMasterIdLst>
  <p:sldIdLst>
    <p:sldId id="257" r:id="rId2"/>
    <p:sldId id="4626" r:id="rId3"/>
    <p:sldId id="4593" r:id="rId4"/>
    <p:sldId id="4627" r:id="rId5"/>
    <p:sldId id="4628" r:id="rId6"/>
    <p:sldId id="4614" r:id="rId7"/>
    <p:sldId id="4648" r:id="rId8"/>
    <p:sldId id="4588" r:id="rId9"/>
    <p:sldId id="4649" r:id="rId10"/>
    <p:sldId id="4621" r:id="rId11"/>
    <p:sldId id="4625" r:id="rId12"/>
    <p:sldId id="4623" r:id="rId13"/>
    <p:sldId id="4622" r:id="rId14"/>
    <p:sldId id="4637" r:id="rId15"/>
    <p:sldId id="4647" r:id="rId16"/>
    <p:sldId id="4635" r:id="rId17"/>
    <p:sldId id="4636" r:id="rId18"/>
    <p:sldId id="4639" r:id="rId19"/>
    <p:sldId id="4645" r:id="rId20"/>
    <p:sldId id="4585" r:id="rId21"/>
    <p:sldId id="4646" r:id="rId22"/>
    <p:sldId id="4592" r:id="rId23"/>
    <p:sldId id="4629" r:id="rId24"/>
    <p:sldId id="4586" r:id="rId25"/>
    <p:sldId id="256" r:id="rId26"/>
    <p:sldId id="4640" r:id="rId27"/>
    <p:sldId id="4641" r:id="rId28"/>
    <p:sldId id="4642" r:id="rId29"/>
    <p:sldId id="4612" r:id="rId30"/>
    <p:sldId id="4644" r:id="rId31"/>
    <p:sldId id="4620" r:id="rId32"/>
    <p:sldId id="4630" r:id="rId33"/>
    <p:sldId id="4624" r:id="rId34"/>
    <p:sldId id="4583" r:id="rId35"/>
    <p:sldId id="4616" r:id="rId36"/>
    <p:sldId id="4581" r:id="rId37"/>
    <p:sldId id="4617" r:id="rId38"/>
    <p:sldId id="4590" r:id="rId39"/>
    <p:sldId id="4591" r:id="rId40"/>
    <p:sldId id="4602" r:id="rId41"/>
    <p:sldId id="4613" r:id="rId42"/>
    <p:sldId id="4609" r:id="rId43"/>
    <p:sldId id="4584" r:id="rId44"/>
    <p:sldId id="4594" r:id="rId45"/>
    <p:sldId id="4595" r:id="rId46"/>
    <p:sldId id="4599" r:id="rId47"/>
    <p:sldId id="4600" r:id="rId48"/>
    <p:sldId id="4601" r:id="rId49"/>
    <p:sldId id="4631" r:id="rId50"/>
    <p:sldId id="4632" r:id="rId51"/>
    <p:sldId id="4633"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D265641-4ECE-A242-A1C2-A583C7165779}">
          <p14:sldIdLst/>
        </p14:section>
        <p14:section name="Intro" id="{AF8F1B6E-EBE0-0342-9FF3-74BA9BF48794}">
          <p14:sldIdLst>
            <p14:sldId id="257"/>
            <p14:sldId id="4626"/>
            <p14:sldId id="4593"/>
            <p14:sldId id="4627"/>
          </p14:sldIdLst>
        </p14:section>
        <p14:section name="Method" id="{42F70CAA-DD7E-E04C-A6F3-9A46992E958C}">
          <p14:sldIdLst>
            <p14:sldId id="4628"/>
          </p14:sldIdLst>
        </p14:section>
        <p14:section name="Results" id="{DD9A802E-8909-1E47-878B-B20DF9816637}">
          <p14:sldIdLst>
            <p14:sldId id="4614"/>
            <p14:sldId id="4648"/>
            <p14:sldId id="4588"/>
            <p14:sldId id="4649"/>
            <p14:sldId id="4621"/>
            <p14:sldId id="4625"/>
            <p14:sldId id="4623"/>
            <p14:sldId id="4622"/>
          </p14:sldIdLst>
        </p14:section>
        <p14:section name="Discussion / Conclusion / Future Work" id="{EE2CCA0B-5F39-454F-BB3B-43EC74162A84}">
          <p14:sldIdLst>
            <p14:sldId id="4637"/>
            <p14:sldId id="4647"/>
            <p14:sldId id="4635"/>
            <p14:sldId id="4636"/>
            <p14:sldId id="4639"/>
            <p14:sldId id="4645"/>
            <p14:sldId id="4585"/>
            <p14:sldId id="4646"/>
            <p14:sldId id="4592"/>
            <p14:sldId id="4629"/>
          </p14:sldIdLst>
        </p14:section>
        <p14:section name="Internal" id="{D4841B0F-488B-B845-A67D-2580BE7028F9}">
          <p14:sldIdLst>
            <p14:sldId id="4586"/>
            <p14:sldId id="256"/>
            <p14:sldId id="4640"/>
            <p14:sldId id="4641"/>
            <p14:sldId id="4642"/>
            <p14:sldId id="4612"/>
            <p14:sldId id="4644"/>
            <p14:sldId id="4620"/>
            <p14:sldId id="4630"/>
            <p14:sldId id="4624"/>
            <p14:sldId id="4583"/>
            <p14:sldId id="4616"/>
            <p14:sldId id="4581"/>
            <p14:sldId id="4617"/>
            <p14:sldId id="4590"/>
            <p14:sldId id="4591"/>
            <p14:sldId id="4602"/>
            <p14:sldId id="4613"/>
            <p14:sldId id="4609"/>
            <p14:sldId id="4584"/>
            <p14:sldId id="4594"/>
            <p14:sldId id="4595"/>
            <p14:sldId id="4599"/>
            <p14:sldId id="4600"/>
            <p14:sldId id="4601"/>
            <p14:sldId id="4631"/>
            <p14:sldId id="4632"/>
            <p14:sldId id="463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ezeh Sanaei-Nezhad" initials="FS" lastIdx="1" clrIdx="0">
    <p:extLst>
      <p:ext uri="{19B8F6BF-5375-455C-9EA6-DF929625EA0E}">
        <p15:presenceInfo xmlns:p15="http://schemas.microsoft.com/office/powerpoint/2012/main" userId="S::faezeh.sanaei@perspectum.com::1c56b6b9-f71b-4569-80ac-9df4a3b22e4d" providerId="AD"/>
      </p:ext>
    </p:extLst>
  </p:cmAuthor>
  <p:cmAuthor id="2" name="Yi-Chun Wang" initials="YCW" lastIdx="1" clrIdx="1">
    <p:extLst>
      <p:ext uri="{19B8F6BF-5375-455C-9EA6-DF929625EA0E}">
        <p15:presenceInfo xmlns:p15="http://schemas.microsoft.com/office/powerpoint/2012/main" userId="S::yi-chun.wang@perspectum.com::0b0df59f-f6a9-496e-8f30-e802ed6387e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B13F37-4873-2E4E-ACA0-44830CBE48CF}" v="183" dt="2022-04-08T10:27:10.4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13"/>
    <p:restoredTop sz="81188"/>
  </p:normalViewPr>
  <p:slideViewPr>
    <p:cSldViewPr snapToGrid="0" snapToObjects="1">
      <p:cViewPr varScale="1">
        <p:scale>
          <a:sx n="144" d="100"/>
          <a:sy n="144" d="100"/>
        </p:scale>
        <p:origin x="872"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i-Chun Wang" userId="0b0df59f-f6a9-496e-8f30-e802ed6387ee" providerId="ADAL" clId="{CEB13F37-4873-2E4E-ACA0-44830CBE48CF}"/>
    <pc:docChg chg="undo custSel addSld delSld modSld sldOrd addSection modSection">
      <pc:chgData name="Yi-Chun Wang" userId="0b0df59f-f6a9-496e-8f30-e802ed6387ee" providerId="ADAL" clId="{CEB13F37-4873-2E4E-ACA0-44830CBE48CF}" dt="2022-04-16T09:39:28.031" v="7637" actId="20577"/>
      <pc:docMkLst>
        <pc:docMk/>
      </pc:docMkLst>
      <pc:sldChg chg="ord">
        <pc:chgData name="Yi-Chun Wang" userId="0b0df59f-f6a9-496e-8f30-e802ed6387ee" providerId="ADAL" clId="{CEB13F37-4873-2E4E-ACA0-44830CBE48CF}" dt="2022-04-05T13:02:11.893" v="7422" actId="20578"/>
        <pc:sldMkLst>
          <pc:docMk/>
          <pc:sldMk cId="414945721" sldId="256"/>
        </pc:sldMkLst>
      </pc:sldChg>
      <pc:sldChg chg="modSp mod ord modNotesTx">
        <pc:chgData name="Yi-Chun Wang" userId="0b0df59f-f6a9-496e-8f30-e802ed6387ee" providerId="ADAL" clId="{CEB13F37-4873-2E4E-ACA0-44830CBE48CF}" dt="2022-04-05T13:05:23.038" v="7598" actId="20577"/>
        <pc:sldMkLst>
          <pc:docMk/>
          <pc:sldMk cId="834448189" sldId="4585"/>
        </pc:sldMkLst>
        <pc:spChg chg="mod">
          <ac:chgData name="Yi-Chun Wang" userId="0b0df59f-f6a9-496e-8f30-e802ed6387ee" providerId="ADAL" clId="{CEB13F37-4873-2E4E-ACA0-44830CBE48CF}" dt="2022-04-05T13:04:53.341" v="7586" actId="21"/>
          <ac:spMkLst>
            <pc:docMk/>
            <pc:sldMk cId="834448189" sldId="4585"/>
            <ac:spMk id="3" creationId="{25D317BF-ADE0-7D4D-9D00-9CF2812138DE}"/>
          </ac:spMkLst>
        </pc:spChg>
      </pc:sldChg>
      <pc:sldChg chg="ord">
        <pc:chgData name="Yi-Chun Wang" userId="0b0df59f-f6a9-496e-8f30-e802ed6387ee" providerId="ADAL" clId="{CEB13F37-4873-2E4E-ACA0-44830CBE48CF}" dt="2022-04-05T13:05:43.752" v="7599" actId="20578"/>
        <pc:sldMkLst>
          <pc:docMk/>
          <pc:sldMk cId="4007702139" sldId="4586"/>
        </pc:sldMkLst>
      </pc:sldChg>
      <pc:sldChg chg="addSp modSp mod">
        <pc:chgData name="Yi-Chun Wang" userId="0b0df59f-f6a9-496e-8f30-e802ed6387ee" providerId="ADAL" clId="{CEB13F37-4873-2E4E-ACA0-44830CBE48CF}" dt="2022-04-05T12:52:26.427" v="7309" actId="14100"/>
        <pc:sldMkLst>
          <pc:docMk/>
          <pc:sldMk cId="375645503" sldId="4588"/>
        </pc:sldMkLst>
        <pc:spChg chg="mod">
          <ac:chgData name="Yi-Chun Wang" userId="0b0df59f-f6a9-496e-8f30-e802ed6387ee" providerId="ADAL" clId="{CEB13F37-4873-2E4E-ACA0-44830CBE48CF}" dt="2022-04-05T12:52:03.813" v="7299" actId="1076"/>
          <ac:spMkLst>
            <pc:docMk/>
            <pc:sldMk cId="375645503" sldId="4588"/>
            <ac:spMk id="15" creationId="{33AD1F05-66E9-0E43-8424-D1F7E07B2833}"/>
          </ac:spMkLst>
        </pc:spChg>
        <pc:spChg chg="mod">
          <ac:chgData name="Yi-Chun Wang" userId="0b0df59f-f6a9-496e-8f30-e802ed6387ee" providerId="ADAL" clId="{CEB13F37-4873-2E4E-ACA0-44830CBE48CF}" dt="2022-04-05T12:52:18.015" v="7306" actId="1076"/>
          <ac:spMkLst>
            <pc:docMk/>
            <pc:sldMk cId="375645503" sldId="4588"/>
            <ac:spMk id="16" creationId="{6FD2DC83-D84F-5F40-AEC6-CE02F4951EFF}"/>
          </ac:spMkLst>
        </pc:spChg>
        <pc:grpChg chg="mod">
          <ac:chgData name="Yi-Chun Wang" userId="0b0df59f-f6a9-496e-8f30-e802ed6387ee" providerId="ADAL" clId="{CEB13F37-4873-2E4E-ACA0-44830CBE48CF}" dt="2022-03-23T15:13:21.538" v="0" actId="1076"/>
          <ac:grpSpMkLst>
            <pc:docMk/>
            <pc:sldMk cId="375645503" sldId="4588"/>
            <ac:grpSpMk id="7" creationId="{31EA4D0A-DC0B-A847-9959-5D6BD8BC4F5E}"/>
          </ac:grpSpMkLst>
        </pc:grpChg>
        <pc:picChg chg="mod">
          <ac:chgData name="Yi-Chun Wang" userId="0b0df59f-f6a9-496e-8f30-e802ed6387ee" providerId="ADAL" clId="{CEB13F37-4873-2E4E-ACA0-44830CBE48CF}" dt="2022-04-05T12:51:47.815" v="7295" actId="1076"/>
          <ac:picMkLst>
            <pc:docMk/>
            <pc:sldMk cId="375645503" sldId="4588"/>
            <ac:picMk id="4" creationId="{5F98BB09-C902-9945-A478-71482B7C2BCC}"/>
          </ac:picMkLst>
        </pc:picChg>
        <pc:picChg chg="mod">
          <ac:chgData name="Yi-Chun Wang" userId="0b0df59f-f6a9-496e-8f30-e802ed6387ee" providerId="ADAL" clId="{CEB13F37-4873-2E4E-ACA0-44830CBE48CF}" dt="2022-04-05T12:51:47.815" v="7295" actId="1076"/>
          <ac:picMkLst>
            <pc:docMk/>
            <pc:sldMk cId="375645503" sldId="4588"/>
            <ac:picMk id="14" creationId="{813C0806-E5E7-BD42-A7A8-D13735A45715}"/>
          </ac:picMkLst>
        </pc:picChg>
        <pc:picChg chg="add mod">
          <ac:chgData name="Yi-Chun Wang" userId="0b0df59f-f6a9-496e-8f30-e802ed6387ee" providerId="ADAL" clId="{CEB13F37-4873-2E4E-ACA0-44830CBE48CF}" dt="2022-04-05T12:52:15.060" v="7305" actId="1076"/>
          <ac:picMkLst>
            <pc:docMk/>
            <pc:sldMk cId="375645503" sldId="4588"/>
            <ac:picMk id="17" creationId="{7FC17D08-27C1-2643-89A4-C6F208A15C67}"/>
          </ac:picMkLst>
        </pc:picChg>
        <pc:picChg chg="add mod">
          <ac:chgData name="Yi-Chun Wang" userId="0b0df59f-f6a9-496e-8f30-e802ed6387ee" providerId="ADAL" clId="{CEB13F37-4873-2E4E-ACA0-44830CBE48CF}" dt="2022-04-05T12:52:26.427" v="7309" actId="14100"/>
          <ac:picMkLst>
            <pc:docMk/>
            <pc:sldMk cId="375645503" sldId="4588"/>
            <ac:picMk id="18" creationId="{91AA72B4-6451-F246-9D68-992476F95D73}"/>
          </ac:picMkLst>
        </pc:picChg>
      </pc:sldChg>
      <pc:sldChg chg="addSp modSp mod ord modNotesTx">
        <pc:chgData name="Yi-Chun Wang" userId="0b0df59f-f6a9-496e-8f30-e802ed6387ee" providerId="ADAL" clId="{CEB13F37-4873-2E4E-ACA0-44830CBE48CF}" dt="2022-04-05T13:02:01.871" v="7421" actId="20578"/>
        <pc:sldMkLst>
          <pc:docMk/>
          <pc:sldMk cId="2247226561" sldId="4612"/>
        </pc:sldMkLst>
        <pc:spChg chg="mod">
          <ac:chgData name="Yi-Chun Wang" userId="0b0df59f-f6a9-496e-8f30-e802ed6387ee" providerId="ADAL" clId="{CEB13F37-4873-2E4E-ACA0-44830CBE48CF}" dt="2022-04-03T19:08:00.305" v="3586" actId="255"/>
          <ac:spMkLst>
            <pc:docMk/>
            <pc:sldMk cId="2247226561" sldId="4612"/>
            <ac:spMk id="3" creationId="{E70F82A7-3D96-574D-99A5-36D481A065E1}"/>
          </ac:spMkLst>
        </pc:spChg>
        <pc:spChg chg="mod">
          <ac:chgData name="Yi-Chun Wang" userId="0b0df59f-f6a9-496e-8f30-e802ed6387ee" providerId="ADAL" clId="{CEB13F37-4873-2E4E-ACA0-44830CBE48CF}" dt="2022-03-23T15:15:58.271" v="49" actId="14100"/>
          <ac:spMkLst>
            <pc:docMk/>
            <pc:sldMk cId="2247226561" sldId="4612"/>
            <ac:spMk id="9" creationId="{2E025E0A-C71D-9A4B-82B0-5686AF5E45CC}"/>
          </ac:spMkLst>
        </pc:spChg>
        <pc:spChg chg="add mod">
          <ac:chgData name="Yi-Chun Wang" userId="0b0df59f-f6a9-496e-8f30-e802ed6387ee" providerId="ADAL" clId="{CEB13F37-4873-2E4E-ACA0-44830CBE48CF}" dt="2022-04-03T19:09:37.264" v="3601" actId="1076"/>
          <ac:spMkLst>
            <pc:docMk/>
            <pc:sldMk cId="2247226561" sldId="4612"/>
            <ac:spMk id="10" creationId="{3CF81C54-F000-2042-B28E-2FD4B29E15D8}"/>
          </ac:spMkLst>
        </pc:spChg>
        <pc:spChg chg="add mod">
          <ac:chgData name="Yi-Chun Wang" userId="0b0df59f-f6a9-496e-8f30-e802ed6387ee" providerId="ADAL" clId="{CEB13F37-4873-2E4E-ACA0-44830CBE48CF}" dt="2022-04-03T19:09:37.264" v="3601" actId="1076"/>
          <ac:spMkLst>
            <pc:docMk/>
            <pc:sldMk cId="2247226561" sldId="4612"/>
            <ac:spMk id="11" creationId="{C85BF212-CEE9-B948-9F49-20BE8736F979}"/>
          </ac:spMkLst>
        </pc:spChg>
        <pc:spChg chg="add mod">
          <ac:chgData name="Yi-Chun Wang" userId="0b0df59f-f6a9-496e-8f30-e802ed6387ee" providerId="ADAL" clId="{CEB13F37-4873-2E4E-ACA0-44830CBE48CF}" dt="2022-04-03T19:09:22.090" v="3600" actId="1076"/>
          <ac:spMkLst>
            <pc:docMk/>
            <pc:sldMk cId="2247226561" sldId="4612"/>
            <ac:spMk id="12" creationId="{E53F367F-0318-564D-A193-AB8F9603B848}"/>
          </ac:spMkLst>
        </pc:spChg>
        <pc:spChg chg="add mod">
          <ac:chgData name="Yi-Chun Wang" userId="0b0df59f-f6a9-496e-8f30-e802ed6387ee" providerId="ADAL" clId="{CEB13F37-4873-2E4E-ACA0-44830CBE48CF}" dt="2022-04-03T19:09:22.090" v="3600" actId="1076"/>
          <ac:spMkLst>
            <pc:docMk/>
            <pc:sldMk cId="2247226561" sldId="4612"/>
            <ac:spMk id="13" creationId="{3557E686-87D1-CB45-9ABD-96F198A6A334}"/>
          </ac:spMkLst>
        </pc:spChg>
        <pc:spChg chg="add mod">
          <ac:chgData name="Yi-Chun Wang" userId="0b0df59f-f6a9-496e-8f30-e802ed6387ee" providerId="ADAL" clId="{CEB13F37-4873-2E4E-ACA0-44830CBE48CF}" dt="2022-04-03T19:09:22.090" v="3600" actId="1076"/>
          <ac:spMkLst>
            <pc:docMk/>
            <pc:sldMk cId="2247226561" sldId="4612"/>
            <ac:spMk id="14" creationId="{97F69578-DF42-DD44-941E-DF88B88AD1BF}"/>
          </ac:spMkLst>
        </pc:spChg>
        <pc:spChg chg="add mod">
          <ac:chgData name="Yi-Chun Wang" userId="0b0df59f-f6a9-496e-8f30-e802ed6387ee" providerId="ADAL" clId="{CEB13F37-4873-2E4E-ACA0-44830CBE48CF}" dt="2022-04-03T19:09:37.264" v="3601" actId="1076"/>
          <ac:spMkLst>
            <pc:docMk/>
            <pc:sldMk cId="2247226561" sldId="4612"/>
            <ac:spMk id="15" creationId="{4DB8835C-EE6F-374A-B123-06F335891A1F}"/>
          </ac:spMkLst>
        </pc:spChg>
        <pc:picChg chg="add mod">
          <ac:chgData name="Yi-Chun Wang" userId="0b0df59f-f6a9-496e-8f30-e802ed6387ee" providerId="ADAL" clId="{CEB13F37-4873-2E4E-ACA0-44830CBE48CF}" dt="2022-04-03T19:09:22.090" v="3600" actId="1076"/>
          <ac:picMkLst>
            <pc:docMk/>
            <pc:sldMk cId="2247226561" sldId="4612"/>
            <ac:picMk id="6" creationId="{FC2BEEE2-E727-C54B-999C-C69761ECD291}"/>
          </ac:picMkLst>
        </pc:picChg>
        <pc:picChg chg="mod">
          <ac:chgData name="Yi-Chun Wang" userId="0b0df59f-f6a9-496e-8f30-e802ed6387ee" providerId="ADAL" clId="{CEB13F37-4873-2E4E-ACA0-44830CBE48CF}" dt="2022-03-23T15:15:45.870" v="47" actId="167"/>
          <ac:picMkLst>
            <pc:docMk/>
            <pc:sldMk cId="2247226561" sldId="4612"/>
            <ac:picMk id="8" creationId="{71751C57-83F2-4147-80EF-4586737B8FDB}"/>
          </ac:picMkLst>
        </pc:picChg>
        <pc:picChg chg="add mod">
          <ac:chgData name="Yi-Chun Wang" userId="0b0df59f-f6a9-496e-8f30-e802ed6387ee" providerId="ADAL" clId="{CEB13F37-4873-2E4E-ACA0-44830CBE48CF}" dt="2022-04-03T19:09:22.090" v="3600" actId="1076"/>
          <ac:picMkLst>
            <pc:docMk/>
            <pc:sldMk cId="2247226561" sldId="4612"/>
            <ac:picMk id="17" creationId="{39A2BCC1-DB93-484A-BD21-70218053C536}"/>
          </ac:picMkLst>
        </pc:picChg>
        <pc:picChg chg="add mod">
          <ac:chgData name="Yi-Chun Wang" userId="0b0df59f-f6a9-496e-8f30-e802ed6387ee" providerId="ADAL" clId="{CEB13F37-4873-2E4E-ACA0-44830CBE48CF}" dt="2022-04-03T19:09:22.090" v="3600" actId="1076"/>
          <ac:picMkLst>
            <pc:docMk/>
            <pc:sldMk cId="2247226561" sldId="4612"/>
            <ac:picMk id="19" creationId="{C1E6DDBD-6E20-3C4D-8CD0-0C2110C70EA8}"/>
          </ac:picMkLst>
        </pc:picChg>
        <pc:picChg chg="add mod">
          <ac:chgData name="Yi-Chun Wang" userId="0b0df59f-f6a9-496e-8f30-e802ed6387ee" providerId="ADAL" clId="{CEB13F37-4873-2E4E-ACA0-44830CBE48CF}" dt="2022-04-03T19:09:22.090" v="3600" actId="1076"/>
          <ac:picMkLst>
            <pc:docMk/>
            <pc:sldMk cId="2247226561" sldId="4612"/>
            <ac:picMk id="21" creationId="{7AF2226D-DDC2-6A42-8207-9ADFA777F67A}"/>
          </ac:picMkLst>
        </pc:picChg>
        <pc:picChg chg="add mod">
          <ac:chgData name="Yi-Chun Wang" userId="0b0df59f-f6a9-496e-8f30-e802ed6387ee" providerId="ADAL" clId="{CEB13F37-4873-2E4E-ACA0-44830CBE48CF}" dt="2022-04-03T19:09:22.090" v="3600" actId="1076"/>
          <ac:picMkLst>
            <pc:docMk/>
            <pc:sldMk cId="2247226561" sldId="4612"/>
            <ac:picMk id="23" creationId="{D06995ED-327F-7C4A-8B03-90B30D05EA7A}"/>
          </ac:picMkLst>
        </pc:picChg>
        <pc:picChg chg="add mod">
          <ac:chgData name="Yi-Chun Wang" userId="0b0df59f-f6a9-496e-8f30-e802ed6387ee" providerId="ADAL" clId="{CEB13F37-4873-2E4E-ACA0-44830CBE48CF}" dt="2022-04-03T19:09:22.090" v="3600" actId="1076"/>
          <ac:picMkLst>
            <pc:docMk/>
            <pc:sldMk cId="2247226561" sldId="4612"/>
            <ac:picMk id="25" creationId="{08739B37-1481-C244-894A-ED94197B0885}"/>
          </ac:picMkLst>
        </pc:picChg>
      </pc:sldChg>
      <pc:sldChg chg="addSp modSp mod modNotesTx">
        <pc:chgData name="Yi-Chun Wang" userId="0b0df59f-f6a9-496e-8f30-e802ed6387ee" providerId="ADAL" clId="{CEB13F37-4873-2E4E-ACA0-44830CBE48CF}" dt="2022-04-05T12:50:50.008" v="7280" actId="14100"/>
        <pc:sldMkLst>
          <pc:docMk/>
          <pc:sldMk cId="2772201709" sldId="4614"/>
        </pc:sldMkLst>
        <pc:spChg chg="mod">
          <ac:chgData name="Yi-Chun Wang" userId="0b0df59f-f6a9-496e-8f30-e802ed6387ee" providerId="ADAL" clId="{CEB13F37-4873-2E4E-ACA0-44830CBE48CF}" dt="2022-04-05T12:49:03.982" v="7248" actId="20577"/>
          <ac:spMkLst>
            <pc:docMk/>
            <pc:sldMk cId="2772201709" sldId="4614"/>
            <ac:spMk id="2" creationId="{98B7F685-E2C4-C748-85AF-B39E5E94D597}"/>
          </ac:spMkLst>
        </pc:spChg>
        <pc:picChg chg="mod">
          <ac:chgData name="Yi-Chun Wang" userId="0b0df59f-f6a9-496e-8f30-e802ed6387ee" providerId="ADAL" clId="{CEB13F37-4873-2E4E-ACA0-44830CBE48CF}" dt="2022-04-05T12:48:54.294" v="7238" actId="1076"/>
          <ac:picMkLst>
            <pc:docMk/>
            <pc:sldMk cId="2772201709" sldId="4614"/>
            <ac:picMk id="4" creationId="{CA3900D4-AB40-B445-BD61-A44C5548E6F6}"/>
          </ac:picMkLst>
        </pc:picChg>
        <pc:picChg chg="mod">
          <ac:chgData name="Yi-Chun Wang" userId="0b0df59f-f6a9-496e-8f30-e802ed6387ee" providerId="ADAL" clId="{CEB13F37-4873-2E4E-ACA0-44830CBE48CF}" dt="2022-04-05T12:48:58.786" v="7240" actId="1076"/>
          <ac:picMkLst>
            <pc:docMk/>
            <pc:sldMk cId="2772201709" sldId="4614"/>
            <ac:picMk id="5" creationId="{D06EE404-7CFD-5C4C-B792-C008306C0FE8}"/>
          </ac:picMkLst>
        </pc:picChg>
        <pc:picChg chg="add mod">
          <ac:chgData name="Yi-Chun Wang" userId="0b0df59f-f6a9-496e-8f30-e802ed6387ee" providerId="ADAL" clId="{CEB13F37-4873-2E4E-ACA0-44830CBE48CF}" dt="2022-04-05T12:50:50.008" v="7280" actId="14100"/>
          <ac:picMkLst>
            <pc:docMk/>
            <pc:sldMk cId="2772201709" sldId="4614"/>
            <ac:picMk id="7" creationId="{49E7FD38-800B-754D-B28A-13257D0B2585}"/>
          </ac:picMkLst>
        </pc:picChg>
        <pc:picChg chg="add mod">
          <ac:chgData name="Yi-Chun Wang" userId="0b0df59f-f6a9-496e-8f30-e802ed6387ee" providerId="ADAL" clId="{CEB13F37-4873-2E4E-ACA0-44830CBE48CF}" dt="2022-04-05T12:50:45.970" v="7278" actId="14100"/>
          <ac:picMkLst>
            <pc:docMk/>
            <pc:sldMk cId="2772201709" sldId="4614"/>
            <ac:picMk id="9" creationId="{EF72B5DF-3EB1-D847-A4D4-319C2E993FC9}"/>
          </ac:picMkLst>
        </pc:picChg>
      </pc:sldChg>
      <pc:sldChg chg="delSp modSp mod delAnim">
        <pc:chgData name="Yi-Chun Wang" userId="0b0df59f-f6a9-496e-8f30-e802ed6387ee" providerId="ADAL" clId="{CEB13F37-4873-2E4E-ACA0-44830CBE48CF}" dt="2022-04-05T13:01:31.208" v="7419" actId="1076"/>
        <pc:sldMkLst>
          <pc:docMk/>
          <pc:sldMk cId="3675116076" sldId="4621"/>
        </pc:sldMkLst>
        <pc:spChg chg="del">
          <ac:chgData name="Yi-Chun Wang" userId="0b0df59f-f6a9-496e-8f30-e802ed6387ee" providerId="ADAL" clId="{CEB13F37-4873-2E4E-ACA0-44830CBE48CF}" dt="2022-04-05T12:54:47.923" v="7324" actId="478"/>
          <ac:spMkLst>
            <pc:docMk/>
            <pc:sldMk cId="3675116076" sldId="4621"/>
            <ac:spMk id="8" creationId="{22F37BC3-68C9-7F4F-A61E-ACB7936F859B}"/>
          </ac:spMkLst>
        </pc:spChg>
        <pc:spChg chg="del">
          <ac:chgData name="Yi-Chun Wang" userId="0b0df59f-f6a9-496e-8f30-e802ed6387ee" providerId="ADAL" clId="{CEB13F37-4873-2E4E-ACA0-44830CBE48CF}" dt="2022-04-05T12:54:47.923" v="7324" actId="478"/>
          <ac:spMkLst>
            <pc:docMk/>
            <pc:sldMk cId="3675116076" sldId="4621"/>
            <ac:spMk id="9" creationId="{493C55E6-F644-5640-A6F8-5CC7FDDF5BE8}"/>
          </ac:spMkLst>
        </pc:spChg>
        <pc:spChg chg="del">
          <ac:chgData name="Yi-Chun Wang" userId="0b0df59f-f6a9-496e-8f30-e802ed6387ee" providerId="ADAL" clId="{CEB13F37-4873-2E4E-ACA0-44830CBE48CF}" dt="2022-04-05T12:54:50.207" v="7325" actId="478"/>
          <ac:spMkLst>
            <pc:docMk/>
            <pc:sldMk cId="3675116076" sldId="4621"/>
            <ac:spMk id="10" creationId="{6CA29471-A1C7-F342-80CC-013DCC3420E4}"/>
          </ac:spMkLst>
        </pc:spChg>
        <pc:spChg chg="del">
          <ac:chgData name="Yi-Chun Wang" userId="0b0df59f-f6a9-496e-8f30-e802ed6387ee" providerId="ADAL" clId="{CEB13F37-4873-2E4E-ACA0-44830CBE48CF}" dt="2022-04-05T12:54:47.923" v="7324" actId="478"/>
          <ac:spMkLst>
            <pc:docMk/>
            <pc:sldMk cId="3675116076" sldId="4621"/>
            <ac:spMk id="11" creationId="{5C7DFE76-58C4-9A45-9060-4AB885F648D2}"/>
          </ac:spMkLst>
        </pc:spChg>
        <pc:spChg chg="del">
          <ac:chgData name="Yi-Chun Wang" userId="0b0df59f-f6a9-496e-8f30-e802ed6387ee" providerId="ADAL" clId="{CEB13F37-4873-2E4E-ACA0-44830CBE48CF}" dt="2022-04-05T12:54:50.207" v="7325" actId="478"/>
          <ac:spMkLst>
            <pc:docMk/>
            <pc:sldMk cId="3675116076" sldId="4621"/>
            <ac:spMk id="12" creationId="{6DDE50D4-8922-0641-BBB7-8023F2DD6D82}"/>
          </ac:spMkLst>
        </pc:spChg>
        <pc:spChg chg="del">
          <ac:chgData name="Yi-Chun Wang" userId="0b0df59f-f6a9-496e-8f30-e802ed6387ee" providerId="ADAL" clId="{CEB13F37-4873-2E4E-ACA0-44830CBE48CF}" dt="2022-04-05T12:54:47.923" v="7324" actId="478"/>
          <ac:spMkLst>
            <pc:docMk/>
            <pc:sldMk cId="3675116076" sldId="4621"/>
            <ac:spMk id="13" creationId="{485D5D32-D0D0-2947-8E53-EBB018F8BF53}"/>
          </ac:spMkLst>
        </pc:spChg>
        <pc:graphicFrameChg chg="mod modGraphic">
          <ac:chgData name="Yi-Chun Wang" userId="0b0df59f-f6a9-496e-8f30-e802ed6387ee" providerId="ADAL" clId="{CEB13F37-4873-2E4E-ACA0-44830CBE48CF}" dt="2022-04-05T13:01:31.208" v="7419" actId="1076"/>
          <ac:graphicFrameMkLst>
            <pc:docMk/>
            <pc:sldMk cId="3675116076" sldId="4621"/>
            <ac:graphicFrameMk id="4" creationId="{20D80432-4534-F849-B2A8-E0D35AFE8AC5}"/>
          </ac:graphicFrameMkLst>
        </pc:graphicFrameChg>
      </pc:sldChg>
      <pc:sldChg chg="modNotesTx">
        <pc:chgData name="Yi-Chun Wang" userId="0b0df59f-f6a9-496e-8f30-e802ed6387ee" providerId="ADAL" clId="{CEB13F37-4873-2E4E-ACA0-44830CBE48CF}" dt="2022-04-05T10:55:48.278" v="7220" actId="20577"/>
        <pc:sldMkLst>
          <pc:docMk/>
          <pc:sldMk cId="1699237924" sldId="4622"/>
        </pc:sldMkLst>
      </pc:sldChg>
      <pc:sldChg chg="ord">
        <pc:chgData name="Yi-Chun Wang" userId="0b0df59f-f6a9-496e-8f30-e802ed6387ee" providerId="ADAL" clId="{CEB13F37-4873-2E4E-ACA0-44830CBE48CF}" dt="2022-04-05T13:00:45.648" v="7412" actId="20578"/>
        <pc:sldMkLst>
          <pc:docMk/>
          <pc:sldMk cId="2388826503" sldId="4623"/>
        </pc:sldMkLst>
      </pc:sldChg>
      <pc:sldChg chg="ord">
        <pc:chgData name="Yi-Chun Wang" userId="0b0df59f-f6a9-496e-8f30-e802ed6387ee" providerId="ADAL" clId="{CEB13F37-4873-2E4E-ACA0-44830CBE48CF}" dt="2022-04-03T19:20:08.211" v="3803" actId="20578"/>
        <pc:sldMkLst>
          <pc:docMk/>
          <pc:sldMk cId="4117608955" sldId="4631"/>
        </pc:sldMkLst>
      </pc:sldChg>
      <pc:sldChg chg="ord">
        <pc:chgData name="Yi-Chun Wang" userId="0b0df59f-f6a9-496e-8f30-e802ed6387ee" providerId="ADAL" clId="{CEB13F37-4873-2E4E-ACA0-44830CBE48CF}" dt="2022-04-03T19:20:08.211" v="3803" actId="20578"/>
        <pc:sldMkLst>
          <pc:docMk/>
          <pc:sldMk cId="1644213684" sldId="4632"/>
        </pc:sldMkLst>
      </pc:sldChg>
      <pc:sldChg chg="ord">
        <pc:chgData name="Yi-Chun Wang" userId="0b0df59f-f6a9-496e-8f30-e802ed6387ee" providerId="ADAL" clId="{CEB13F37-4873-2E4E-ACA0-44830CBE48CF}" dt="2022-04-03T19:20:08.211" v="3803" actId="20578"/>
        <pc:sldMkLst>
          <pc:docMk/>
          <pc:sldMk cId="815476703" sldId="4633"/>
        </pc:sldMkLst>
      </pc:sldChg>
      <pc:sldChg chg="del modNotesTx">
        <pc:chgData name="Yi-Chun Wang" userId="0b0df59f-f6a9-496e-8f30-e802ed6387ee" providerId="ADAL" clId="{CEB13F37-4873-2E4E-ACA0-44830CBE48CF}" dt="2022-04-05T10:55:49.678" v="7221" actId="2696"/>
        <pc:sldMkLst>
          <pc:docMk/>
          <pc:sldMk cId="720863213" sldId="4634"/>
        </pc:sldMkLst>
      </pc:sldChg>
      <pc:sldChg chg="addSp modSp new mod modNotesTx">
        <pc:chgData name="Yi-Chun Wang" userId="0b0df59f-f6a9-496e-8f30-e802ed6387ee" providerId="ADAL" clId="{CEB13F37-4873-2E4E-ACA0-44830CBE48CF}" dt="2022-04-03T21:44:23.983" v="7213" actId="1076"/>
        <pc:sldMkLst>
          <pc:docMk/>
          <pc:sldMk cId="3828146791" sldId="4635"/>
        </pc:sldMkLst>
        <pc:spChg chg="mod">
          <ac:chgData name="Yi-Chun Wang" userId="0b0df59f-f6a9-496e-8f30-e802ed6387ee" providerId="ADAL" clId="{CEB13F37-4873-2E4E-ACA0-44830CBE48CF}" dt="2022-03-23T17:18:34.280" v="78"/>
          <ac:spMkLst>
            <pc:docMk/>
            <pc:sldMk cId="3828146791" sldId="4635"/>
            <ac:spMk id="2" creationId="{10CB5AEC-8228-CA46-B348-E0B2E91DB4B7}"/>
          </ac:spMkLst>
        </pc:spChg>
        <pc:spChg chg="add mod">
          <ac:chgData name="Yi-Chun Wang" userId="0b0df59f-f6a9-496e-8f30-e802ed6387ee" providerId="ADAL" clId="{CEB13F37-4873-2E4E-ACA0-44830CBE48CF}" dt="2022-04-03T21:38:17.751" v="6986" actId="1076"/>
          <ac:spMkLst>
            <pc:docMk/>
            <pc:sldMk cId="3828146791" sldId="4635"/>
            <ac:spMk id="5" creationId="{E73ED3AC-0EEB-CA4F-B6C3-11053D9AEDBA}"/>
          </ac:spMkLst>
        </pc:spChg>
        <pc:spChg chg="add mod">
          <ac:chgData name="Yi-Chun Wang" userId="0b0df59f-f6a9-496e-8f30-e802ed6387ee" providerId="ADAL" clId="{CEB13F37-4873-2E4E-ACA0-44830CBE48CF}" dt="2022-04-03T21:42:02.329" v="7110" actId="20577"/>
          <ac:spMkLst>
            <pc:docMk/>
            <pc:sldMk cId="3828146791" sldId="4635"/>
            <ac:spMk id="6" creationId="{8D38313E-0E71-0E4D-9440-D0BEE3E544BA}"/>
          </ac:spMkLst>
        </pc:spChg>
        <pc:spChg chg="add mod">
          <ac:chgData name="Yi-Chun Wang" userId="0b0df59f-f6a9-496e-8f30-e802ed6387ee" providerId="ADAL" clId="{CEB13F37-4873-2E4E-ACA0-44830CBE48CF}" dt="2022-04-03T21:42:48.223" v="7153" actId="20577"/>
          <ac:spMkLst>
            <pc:docMk/>
            <pc:sldMk cId="3828146791" sldId="4635"/>
            <ac:spMk id="7" creationId="{068D263C-0BF4-F841-ABA9-AB86E9A829A5}"/>
          </ac:spMkLst>
        </pc:spChg>
        <pc:spChg chg="add mod">
          <ac:chgData name="Yi-Chun Wang" userId="0b0df59f-f6a9-496e-8f30-e802ed6387ee" providerId="ADAL" clId="{CEB13F37-4873-2E4E-ACA0-44830CBE48CF}" dt="2022-04-03T21:44:09.782" v="7211" actId="20577"/>
          <ac:spMkLst>
            <pc:docMk/>
            <pc:sldMk cId="3828146791" sldId="4635"/>
            <ac:spMk id="8" creationId="{D135D76A-6D81-F948-BCAB-B7007B4C6070}"/>
          </ac:spMkLst>
        </pc:spChg>
        <pc:spChg chg="add mod">
          <ac:chgData name="Yi-Chun Wang" userId="0b0df59f-f6a9-496e-8f30-e802ed6387ee" providerId="ADAL" clId="{CEB13F37-4873-2E4E-ACA0-44830CBE48CF}" dt="2022-04-03T21:43:42.089" v="7186" actId="1076"/>
          <ac:spMkLst>
            <pc:docMk/>
            <pc:sldMk cId="3828146791" sldId="4635"/>
            <ac:spMk id="14" creationId="{033AD212-E4B2-B84D-BA02-3E1EE5816005}"/>
          </ac:spMkLst>
        </pc:spChg>
        <pc:spChg chg="add mod">
          <ac:chgData name="Yi-Chun Wang" userId="0b0df59f-f6a9-496e-8f30-e802ed6387ee" providerId="ADAL" clId="{CEB13F37-4873-2E4E-ACA0-44830CBE48CF}" dt="2022-04-03T21:44:04.757" v="7208" actId="1076"/>
          <ac:spMkLst>
            <pc:docMk/>
            <pc:sldMk cId="3828146791" sldId="4635"/>
            <ac:spMk id="16" creationId="{0B099FD0-587C-3144-B9FD-103A08173CB1}"/>
          </ac:spMkLst>
        </pc:spChg>
        <pc:grpChg chg="add mod">
          <ac:chgData name="Yi-Chun Wang" userId="0b0df59f-f6a9-496e-8f30-e802ed6387ee" providerId="ADAL" clId="{CEB13F37-4873-2E4E-ACA0-44830CBE48CF}" dt="2022-04-03T21:44:23.983" v="7213" actId="1076"/>
          <ac:grpSpMkLst>
            <pc:docMk/>
            <pc:sldMk cId="3828146791" sldId="4635"/>
            <ac:grpSpMk id="17" creationId="{84E30905-1131-4B4E-B9CE-7F1A2E11ECEC}"/>
          </ac:grpSpMkLst>
        </pc:grpChg>
        <pc:cxnChg chg="add mod">
          <ac:chgData name="Yi-Chun Wang" userId="0b0df59f-f6a9-496e-8f30-e802ed6387ee" providerId="ADAL" clId="{CEB13F37-4873-2E4E-ACA0-44830CBE48CF}" dt="2022-04-03T21:43:04.075" v="7155" actId="208"/>
          <ac:cxnSpMkLst>
            <pc:docMk/>
            <pc:sldMk cId="3828146791" sldId="4635"/>
            <ac:cxnSpMk id="10" creationId="{884150AE-0E56-C846-ADE5-F1D4E0F6EF40}"/>
          </ac:cxnSpMkLst>
        </pc:cxnChg>
        <pc:cxnChg chg="add mod">
          <ac:chgData name="Yi-Chun Wang" userId="0b0df59f-f6a9-496e-8f30-e802ed6387ee" providerId="ADAL" clId="{CEB13F37-4873-2E4E-ACA0-44830CBE48CF}" dt="2022-04-03T21:43:12.171" v="7157" actId="1076"/>
          <ac:cxnSpMkLst>
            <pc:docMk/>
            <pc:sldMk cId="3828146791" sldId="4635"/>
            <ac:cxnSpMk id="11" creationId="{BF084FB1-6305-824A-A44C-00AB0D9DE49E}"/>
          </ac:cxnSpMkLst>
        </pc:cxnChg>
        <pc:cxnChg chg="add mod">
          <ac:chgData name="Yi-Chun Wang" userId="0b0df59f-f6a9-496e-8f30-e802ed6387ee" providerId="ADAL" clId="{CEB13F37-4873-2E4E-ACA0-44830CBE48CF}" dt="2022-04-03T21:43:21.585" v="7160" actId="1076"/>
          <ac:cxnSpMkLst>
            <pc:docMk/>
            <pc:sldMk cId="3828146791" sldId="4635"/>
            <ac:cxnSpMk id="12" creationId="{2765A4F0-99D2-394B-A3BF-9745C379F4D8}"/>
          </ac:cxnSpMkLst>
        </pc:cxnChg>
        <pc:cxnChg chg="add mod">
          <ac:chgData name="Yi-Chun Wang" userId="0b0df59f-f6a9-496e-8f30-e802ed6387ee" providerId="ADAL" clId="{CEB13F37-4873-2E4E-ACA0-44830CBE48CF}" dt="2022-04-03T21:43:47.961" v="7188" actId="1076"/>
          <ac:cxnSpMkLst>
            <pc:docMk/>
            <pc:sldMk cId="3828146791" sldId="4635"/>
            <ac:cxnSpMk id="15" creationId="{ABFF07DA-B533-444D-ABF3-639ECD7C19FF}"/>
          </ac:cxnSpMkLst>
        </pc:cxnChg>
      </pc:sldChg>
      <pc:sldChg chg="addSp delSp modSp add mod">
        <pc:chgData name="Yi-Chun Wang" userId="0b0df59f-f6a9-496e-8f30-e802ed6387ee" providerId="ADAL" clId="{CEB13F37-4873-2E4E-ACA0-44830CBE48CF}" dt="2022-04-03T21:13:36.483" v="5558" actId="1076"/>
        <pc:sldMkLst>
          <pc:docMk/>
          <pc:sldMk cId="1879819508" sldId="4636"/>
        </pc:sldMkLst>
        <pc:spChg chg="mod">
          <ac:chgData name="Yi-Chun Wang" userId="0b0df59f-f6a9-496e-8f30-e802ed6387ee" providerId="ADAL" clId="{CEB13F37-4873-2E4E-ACA0-44830CBE48CF}" dt="2022-03-23T17:24:15.614" v="807" actId="20577"/>
          <ac:spMkLst>
            <pc:docMk/>
            <pc:sldMk cId="1879819508" sldId="4636"/>
            <ac:spMk id="2" creationId="{10CB5AEC-8228-CA46-B348-E0B2E91DB4B7}"/>
          </ac:spMkLst>
        </pc:spChg>
        <pc:spChg chg="add mod">
          <ac:chgData name="Yi-Chun Wang" userId="0b0df59f-f6a9-496e-8f30-e802ed6387ee" providerId="ADAL" clId="{CEB13F37-4873-2E4E-ACA0-44830CBE48CF}" dt="2022-04-03T21:13:36.483" v="5558" actId="1076"/>
          <ac:spMkLst>
            <pc:docMk/>
            <pc:sldMk cId="1879819508" sldId="4636"/>
            <ac:spMk id="5" creationId="{D2DEC587-A174-AB43-8955-2A483D29E01C}"/>
          </ac:spMkLst>
        </pc:spChg>
        <pc:spChg chg="add del mod">
          <ac:chgData name="Yi-Chun Wang" userId="0b0df59f-f6a9-496e-8f30-e802ed6387ee" providerId="ADAL" clId="{CEB13F37-4873-2E4E-ACA0-44830CBE48CF}" dt="2022-03-23T17:19:44.520" v="122" actId="478"/>
          <ac:spMkLst>
            <pc:docMk/>
            <pc:sldMk cId="1879819508" sldId="4636"/>
            <ac:spMk id="6" creationId="{ED5AE8FD-7C36-CB47-A9D4-2E643CE9EFBA}"/>
          </ac:spMkLst>
        </pc:spChg>
      </pc:sldChg>
      <pc:sldChg chg="addSp delSp modSp add mod ord">
        <pc:chgData name="Yi-Chun Wang" userId="0b0df59f-f6a9-496e-8f30-e802ed6387ee" providerId="ADAL" clId="{CEB13F37-4873-2E4E-ACA0-44830CBE48CF}" dt="2022-04-05T11:34:51.231" v="7233" actId="20577"/>
        <pc:sldMkLst>
          <pc:docMk/>
          <pc:sldMk cId="3486714798" sldId="4637"/>
        </pc:sldMkLst>
        <pc:spChg chg="mod">
          <ac:chgData name="Yi-Chun Wang" userId="0b0df59f-f6a9-496e-8f30-e802ed6387ee" providerId="ADAL" clId="{CEB13F37-4873-2E4E-ACA0-44830CBE48CF}" dt="2022-04-03T19:55:30.002" v="4208" actId="1076"/>
          <ac:spMkLst>
            <pc:docMk/>
            <pc:sldMk cId="3486714798" sldId="4637"/>
            <ac:spMk id="2" creationId="{10CB5AEC-8228-CA46-B348-E0B2E91DB4B7}"/>
          </ac:spMkLst>
        </pc:spChg>
        <pc:spChg chg="add mod">
          <ac:chgData name="Yi-Chun Wang" userId="0b0df59f-f6a9-496e-8f30-e802ed6387ee" providerId="ADAL" clId="{CEB13F37-4873-2E4E-ACA0-44830CBE48CF}" dt="2022-04-05T11:34:51.231" v="7233" actId="20577"/>
          <ac:spMkLst>
            <pc:docMk/>
            <pc:sldMk cId="3486714798" sldId="4637"/>
            <ac:spMk id="5" creationId="{807992E9-B65D-E640-8DDD-80B2E72EAEE3}"/>
          </ac:spMkLst>
        </pc:spChg>
        <pc:picChg chg="add del mod">
          <ac:chgData name="Yi-Chun Wang" userId="0b0df59f-f6a9-496e-8f30-e802ed6387ee" providerId="ADAL" clId="{CEB13F37-4873-2E4E-ACA0-44830CBE48CF}" dt="2022-04-03T21:24:43.995" v="5953" actId="478"/>
          <ac:picMkLst>
            <pc:docMk/>
            <pc:sldMk cId="3486714798" sldId="4637"/>
            <ac:picMk id="7" creationId="{90FE1786-630B-C14A-B668-42C060DB84DF}"/>
          </ac:picMkLst>
        </pc:picChg>
        <pc:picChg chg="add del mod">
          <ac:chgData name="Yi-Chun Wang" userId="0b0df59f-f6a9-496e-8f30-e802ed6387ee" providerId="ADAL" clId="{CEB13F37-4873-2E4E-ACA0-44830CBE48CF}" dt="2022-04-03T21:24:43.995" v="5953" actId="478"/>
          <ac:picMkLst>
            <pc:docMk/>
            <pc:sldMk cId="3486714798" sldId="4637"/>
            <ac:picMk id="9" creationId="{7F2C3F2B-2714-7446-A291-90DF7E5C897D}"/>
          </ac:picMkLst>
        </pc:picChg>
      </pc:sldChg>
      <pc:sldChg chg="modSp add del mod">
        <pc:chgData name="Yi-Chun Wang" userId="0b0df59f-f6a9-496e-8f30-e802ed6387ee" providerId="ADAL" clId="{CEB13F37-4873-2E4E-ACA0-44830CBE48CF}" dt="2022-04-03T19:05:53.088" v="3564" actId="2696"/>
        <pc:sldMkLst>
          <pc:docMk/>
          <pc:sldMk cId="2164499973" sldId="4638"/>
        </pc:sldMkLst>
        <pc:spChg chg="mod">
          <ac:chgData name="Yi-Chun Wang" userId="0b0df59f-f6a9-496e-8f30-e802ed6387ee" providerId="ADAL" clId="{CEB13F37-4873-2E4E-ACA0-44830CBE48CF}" dt="2022-03-23T15:19:24.259" v="76" actId="20577"/>
          <ac:spMkLst>
            <pc:docMk/>
            <pc:sldMk cId="2164499973" sldId="4638"/>
            <ac:spMk id="15" creationId="{4DB8835C-EE6F-374A-B123-06F335891A1F}"/>
          </ac:spMkLst>
        </pc:spChg>
      </pc:sldChg>
      <pc:sldChg chg="add del">
        <pc:chgData name="Yi-Chun Wang" userId="0b0df59f-f6a9-496e-8f30-e802ed6387ee" providerId="ADAL" clId="{CEB13F37-4873-2E4E-ACA0-44830CBE48CF}" dt="2022-03-23T15:19:19.312" v="71" actId="2696"/>
        <pc:sldMkLst>
          <pc:docMk/>
          <pc:sldMk cId="4160469380" sldId="4638"/>
        </pc:sldMkLst>
      </pc:sldChg>
      <pc:sldChg chg="modSp add mod ord">
        <pc:chgData name="Yi-Chun Wang" userId="0b0df59f-f6a9-496e-8f30-e802ed6387ee" providerId="ADAL" clId="{CEB13F37-4873-2E4E-ACA0-44830CBE48CF}" dt="2022-04-03T17:29:43.244" v="3556" actId="20577"/>
        <pc:sldMkLst>
          <pc:docMk/>
          <pc:sldMk cId="2615785189" sldId="4639"/>
        </pc:sldMkLst>
        <pc:spChg chg="mod">
          <ac:chgData name="Yi-Chun Wang" userId="0b0df59f-f6a9-496e-8f30-e802ed6387ee" providerId="ADAL" clId="{CEB13F37-4873-2E4E-ACA0-44830CBE48CF}" dt="2022-03-23T17:38:50.136" v="2092" actId="20577"/>
          <ac:spMkLst>
            <pc:docMk/>
            <pc:sldMk cId="2615785189" sldId="4639"/>
            <ac:spMk id="2" creationId="{10CB5AEC-8228-CA46-B348-E0B2E91DB4B7}"/>
          </ac:spMkLst>
        </pc:spChg>
        <pc:spChg chg="mod">
          <ac:chgData name="Yi-Chun Wang" userId="0b0df59f-f6a9-496e-8f30-e802ed6387ee" providerId="ADAL" clId="{CEB13F37-4873-2E4E-ACA0-44830CBE48CF}" dt="2022-04-03T17:29:43.244" v="3556" actId="20577"/>
          <ac:spMkLst>
            <pc:docMk/>
            <pc:sldMk cId="2615785189" sldId="4639"/>
            <ac:spMk id="5" creationId="{807992E9-B65D-E640-8DDD-80B2E72EAEE3}"/>
          </ac:spMkLst>
        </pc:spChg>
      </pc:sldChg>
      <pc:sldChg chg="addSp delSp modSp add mod ord modNotesTx">
        <pc:chgData name="Yi-Chun Wang" userId="0b0df59f-f6a9-496e-8f30-e802ed6387ee" providerId="ADAL" clId="{CEB13F37-4873-2E4E-ACA0-44830CBE48CF}" dt="2022-04-05T13:01:52.916" v="7420" actId="20578"/>
        <pc:sldMkLst>
          <pc:docMk/>
          <pc:sldMk cId="3161397066" sldId="4640"/>
        </pc:sldMkLst>
        <pc:spChg chg="mod">
          <ac:chgData name="Yi-Chun Wang" userId="0b0df59f-f6a9-496e-8f30-e802ed6387ee" providerId="ADAL" clId="{CEB13F37-4873-2E4E-ACA0-44830CBE48CF}" dt="2022-04-03T14:46:44.845" v="2235" actId="1076"/>
          <ac:spMkLst>
            <pc:docMk/>
            <pc:sldMk cId="3161397066" sldId="4640"/>
            <ac:spMk id="2" creationId="{8A098467-7B1E-BA43-B62C-DC5A60BD4A0B}"/>
          </ac:spMkLst>
        </pc:spChg>
        <pc:spChg chg="del">
          <ac:chgData name="Yi-Chun Wang" userId="0b0df59f-f6a9-496e-8f30-e802ed6387ee" providerId="ADAL" clId="{CEB13F37-4873-2E4E-ACA0-44830CBE48CF}" dt="2022-04-03T14:46:15.907" v="2230" actId="478"/>
          <ac:spMkLst>
            <pc:docMk/>
            <pc:sldMk cId="3161397066" sldId="4640"/>
            <ac:spMk id="3" creationId="{E70F82A7-3D96-574D-99A5-36D481A065E1}"/>
          </ac:spMkLst>
        </pc:spChg>
        <pc:spChg chg="add del mod">
          <ac:chgData name="Yi-Chun Wang" userId="0b0df59f-f6a9-496e-8f30-e802ed6387ee" providerId="ADAL" clId="{CEB13F37-4873-2E4E-ACA0-44830CBE48CF}" dt="2022-04-03T14:46:21.384" v="2231" actId="478"/>
          <ac:spMkLst>
            <pc:docMk/>
            <pc:sldMk cId="3161397066" sldId="4640"/>
            <ac:spMk id="6" creationId="{CF186A39-B543-314D-BDC9-CB0206B02BB0}"/>
          </ac:spMkLst>
        </pc:spChg>
        <pc:spChg chg="del">
          <ac:chgData name="Yi-Chun Wang" userId="0b0df59f-f6a9-496e-8f30-e802ed6387ee" providerId="ADAL" clId="{CEB13F37-4873-2E4E-ACA0-44830CBE48CF}" dt="2022-04-03T14:46:23.843" v="2232" actId="478"/>
          <ac:spMkLst>
            <pc:docMk/>
            <pc:sldMk cId="3161397066" sldId="4640"/>
            <ac:spMk id="9" creationId="{2E025E0A-C71D-9A4B-82B0-5686AF5E45CC}"/>
          </ac:spMkLst>
        </pc:spChg>
        <pc:spChg chg="mod">
          <ac:chgData name="Yi-Chun Wang" userId="0b0df59f-f6a9-496e-8f30-e802ed6387ee" providerId="ADAL" clId="{CEB13F37-4873-2E4E-ACA0-44830CBE48CF}" dt="2022-04-03T14:56:27.548" v="2422" actId="1076"/>
          <ac:spMkLst>
            <pc:docMk/>
            <pc:sldMk cId="3161397066" sldId="4640"/>
            <ac:spMk id="10" creationId="{3CF81C54-F000-2042-B28E-2FD4B29E15D8}"/>
          </ac:spMkLst>
        </pc:spChg>
        <pc:spChg chg="mod">
          <ac:chgData name="Yi-Chun Wang" userId="0b0df59f-f6a9-496e-8f30-e802ed6387ee" providerId="ADAL" clId="{CEB13F37-4873-2E4E-ACA0-44830CBE48CF}" dt="2022-04-03T14:56:27.548" v="2422" actId="1076"/>
          <ac:spMkLst>
            <pc:docMk/>
            <pc:sldMk cId="3161397066" sldId="4640"/>
            <ac:spMk id="11" creationId="{C85BF212-CEE9-B948-9F49-20BE8736F979}"/>
          </ac:spMkLst>
        </pc:spChg>
        <pc:spChg chg="mod">
          <ac:chgData name="Yi-Chun Wang" userId="0b0df59f-f6a9-496e-8f30-e802ed6387ee" providerId="ADAL" clId="{CEB13F37-4873-2E4E-ACA0-44830CBE48CF}" dt="2022-04-03T14:55:56.475" v="2419" actId="1076"/>
          <ac:spMkLst>
            <pc:docMk/>
            <pc:sldMk cId="3161397066" sldId="4640"/>
            <ac:spMk id="12" creationId="{E53F367F-0318-564D-A193-AB8F9603B848}"/>
          </ac:spMkLst>
        </pc:spChg>
        <pc:spChg chg="mod">
          <ac:chgData name="Yi-Chun Wang" userId="0b0df59f-f6a9-496e-8f30-e802ed6387ee" providerId="ADAL" clId="{CEB13F37-4873-2E4E-ACA0-44830CBE48CF}" dt="2022-04-03T14:55:56.475" v="2419" actId="1076"/>
          <ac:spMkLst>
            <pc:docMk/>
            <pc:sldMk cId="3161397066" sldId="4640"/>
            <ac:spMk id="13" creationId="{3557E686-87D1-CB45-9ABD-96F198A6A334}"/>
          </ac:spMkLst>
        </pc:spChg>
        <pc:spChg chg="mod">
          <ac:chgData name="Yi-Chun Wang" userId="0b0df59f-f6a9-496e-8f30-e802ed6387ee" providerId="ADAL" clId="{CEB13F37-4873-2E4E-ACA0-44830CBE48CF}" dt="2022-04-03T14:55:56.475" v="2419" actId="1076"/>
          <ac:spMkLst>
            <pc:docMk/>
            <pc:sldMk cId="3161397066" sldId="4640"/>
            <ac:spMk id="14" creationId="{97F69578-DF42-DD44-941E-DF88B88AD1BF}"/>
          </ac:spMkLst>
        </pc:spChg>
        <pc:spChg chg="mod">
          <ac:chgData name="Yi-Chun Wang" userId="0b0df59f-f6a9-496e-8f30-e802ed6387ee" providerId="ADAL" clId="{CEB13F37-4873-2E4E-ACA0-44830CBE48CF}" dt="2022-04-03T16:35:37.963" v="2438" actId="1076"/>
          <ac:spMkLst>
            <pc:docMk/>
            <pc:sldMk cId="3161397066" sldId="4640"/>
            <ac:spMk id="15" creationId="{4DB8835C-EE6F-374A-B123-06F335891A1F}"/>
          </ac:spMkLst>
        </pc:spChg>
        <pc:spChg chg="add mod">
          <ac:chgData name="Yi-Chun Wang" userId="0b0df59f-f6a9-496e-8f30-e802ed6387ee" providerId="ADAL" clId="{CEB13F37-4873-2E4E-ACA0-44830CBE48CF}" dt="2022-04-03T16:35:24.437" v="2437" actId="1076"/>
          <ac:spMkLst>
            <pc:docMk/>
            <pc:sldMk cId="3161397066" sldId="4640"/>
            <ac:spMk id="16" creationId="{FA568363-5FD1-CE40-AC3C-54DABB8C7C08}"/>
          </ac:spMkLst>
        </pc:spChg>
        <pc:spChg chg="add mod">
          <ac:chgData name="Yi-Chun Wang" userId="0b0df59f-f6a9-496e-8f30-e802ed6387ee" providerId="ADAL" clId="{CEB13F37-4873-2E4E-ACA0-44830CBE48CF}" dt="2022-04-03T17:07:53.804" v="2655" actId="14100"/>
          <ac:spMkLst>
            <pc:docMk/>
            <pc:sldMk cId="3161397066" sldId="4640"/>
            <ac:spMk id="32" creationId="{294D479F-ED0C-1249-A8A9-10DC710B171B}"/>
          </ac:spMkLst>
        </pc:spChg>
        <pc:spChg chg="add mod">
          <ac:chgData name="Yi-Chun Wang" userId="0b0df59f-f6a9-496e-8f30-e802ed6387ee" providerId="ADAL" clId="{CEB13F37-4873-2E4E-ACA0-44830CBE48CF}" dt="2022-04-03T17:08:04.815" v="2658" actId="1076"/>
          <ac:spMkLst>
            <pc:docMk/>
            <pc:sldMk cId="3161397066" sldId="4640"/>
            <ac:spMk id="33" creationId="{85F0207A-80DF-464B-9F72-FD1CCC698FD1}"/>
          </ac:spMkLst>
        </pc:spChg>
        <pc:spChg chg="add mod">
          <ac:chgData name="Yi-Chun Wang" userId="0b0df59f-f6a9-496e-8f30-e802ed6387ee" providerId="ADAL" clId="{CEB13F37-4873-2E4E-ACA0-44830CBE48CF}" dt="2022-04-03T17:13:42.113" v="2664" actId="1076"/>
          <ac:spMkLst>
            <pc:docMk/>
            <pc:sldMk cId="3161397066" sldId="4640"/>
            <ac:spMk id="34" creationId="{C59B7A7A-F33C-8D4C-8946-F9D641910CF7}"/>
          </ac:spMkLst>
        </pc:spChg>
        <pc:spChg chg="add mod">
          <ac:chgData name="Yi-Chun Wang" userId="0b0df59f-f6a9-496e-8f30-e802ed6387ee" providerId="ADAL" clId="{CEB13F37-4873-2E4E-ACA0-44830CBE48CF}" dt="2022-04-03T17:13:47.634" v="2666" actId="1076"/>
          <ac:spMkLst>
            <pc:docMk/>
            <pc:sldMk cId="3161397066" sldId="4640"/>
            <ac:spMk id="35" creationId="{584F1FA8-1FF0-BD46-B157-E2A7CA13C3D5}"/>
          </ac:spMkLst>
        </pc:spChg>
        <pc:grpChg chg="add del mod">
          <ac:chgData name="Yi-Chun Wang" userId="0b0df59f-f6a9-496e-8f30-e802ed6387ee" providerId="ADAL" clId="{CEB13F37-4873-2E4E-ACA0-44830CBE48CF}" dt="2022-04-03T17:14:20.268" v="2670" actId="962"/>
          <ac:grpSpMkLst>
            <pc:docMk/>
            <pc:sldMk cId="3161397066" sldId="4640"/>
            <ac:grpSpMk id="36" creationId="{98444F70-1730-A34D-95C5-AFEE12ECA067}"/>
          </ac:grpSpMkLst>
        </pc:grpChg>
        <pc:graphicFrameChg chg="add del mod">
          <ac:chgData name="Yi-Chun Wang" userId="0b0df59f-f6a9-496e-8f30-e802ed6387ee" providerId="ADAL" clId="{CEB13F37-4873-2E4E-ACA0-44830CBE48CF}" dt="2022-04-03T14:48:43.116" v="2287"/>
          <ac:graphicFrameMkLst>
            <pc:docMk/>
            <pc:sldMk cId="3161397066" sldId="4640"/>
            <ac:graphicFrameMk id="17" creationId="{A520FF0D-EF71-B34C-9CF4-4BDA5C6C4832}"/>
          </ac:graphicFrameMkLst>
        </pc:graphicFrameChg>
        <pc:graphicFrameChg chg="add del mod">
          <ac:chgData name="Yi-Chun Wang" userId="0b0df59f-f6a9-496e-8f30-e802ed6387ee" providerId="ADAL" clId="{CEB13F37-4873-2E4E-ACA0-44830CBE48CF}" dt="2022-04-03T14:48:45.441" v="2289"/>
          <ac:graphicFrameMkLst>
            <pc:docMk/>
            <pc:sldMk cId="3161397066" sldId="4640"/>
            <ac:graphicFrameMk id="18" creationId="{43E5AE73-89E4-8F48-9F3E-66AD26DD4B41}"/>
          </ac:graphicFrameMkLst>
        </pc:graphicFrameChg>
        <pc:graphicFrameChg chg="add del mod">
          <ac:chgData name="Yi-Chun Wang" userId="0b0df59f-f6a9-496e-8f30-e802ed6387ee" providerId="ADAL" clId="{CEB13F37-4873-2E4E-ACA0-44830CBE48CF}" dt="2022-04-03T14:48:51.696" v="2293"/>
          <ac:graphicFrameMkLst>
            <pc:docMk/>
            <pc:sldMk cId="3161397066" sldId="4640"/>
            <ac:graphicFrameMk id="19" creationId="{4B44EC08-794B-7845-8F9E-1519120C1B77}"/>
          </ac:graphicFrameMkLst>
        </pc:graphicFrameChg>
        <pc:picChg chg="del">
          <ac:chgData name="Yi-Chun Wang" userId="0b0df59f-f6a9-496e-8f30-e802ed6387ee" providerId="ADAL" clId="{CEB13F37-4873-2E4E-ACA0-44830CBE48CF}" dt="2022-04-03T14:46:23.843" v="2232" actId="478"/>
          <ac:picMkLst>
            <pc:docMk/>
            <pc:sldMk cId="3161397066" sldId="4640"/>
            <ac:picMk id="8" creationId="{71751C57-83F2-4147-80EF-4586737B8FDB}"/>
          </ac:picMkLst>
        </pc:picChg>
        <pc:picChg chg="add mod">
          <ac:chgData name="Yi-Chun Wang" userId="0b0df59f-f6a9-496e-8f30-e802ed6387ee" providerId="ADAL" clId="{CEB13F37-4873-2E4E-ACA0-44830CBE48CF}" dt="2022-04-03T16:34:44.303" v="2432" actId="14100"/>
          <ac:picMkLst>
            <pc:docMk/>
            <pc:sldMk cId="3161397066" sldId="4640"/>
            <ac:picMk id="21" creationId="{044D1AE8-9A86-4643-9041-2CBC8D31C030}"/>
          </ac:picMkLst>
        </pc:picChg>
        <pc:picChg chg="add mod">
          <ac:chgData name="Yi-Chun Wang" userId="0b0df59f-f6a9-496e-8f30-e802ed6387ee" providerId="ADAL" clId="{CEB13F37-4873-2E4E-ACA0-44830CBE48CF}" dt="2022-04-03T17:13:36.225" v="2663" actId="1076"/>
          <ac:picMkLst>
            <pc:docMk/>
            <pc:sldMk cId="3161397066" sldId="4640"/>
            <ac:picMk id="23" creationId="{81173B2D-7937-704A-B542-CD5B8DBBF2F4}"/>
          </ac:picMkLst>
        </pc:picChg>
        <pc:picChg chg="add mod">
          <ac:chgData name="Yi-Chun Wang" userId="0b0df59f-f6a9-496e-8f30-e802ed6387ee" providerId="ADAL" clId="{CEB13F37-4873-2E4E-ACA0-44830CBE48CF}" dt="2022-04-03T16:34:44.303" v="2432" actId="14100"/>
          <ac:picMkLst>
            <pc:docMk/>
            <pc:sldMk cId="3161397066" sldId="4640"/>
            <ac:picMk id="25" creationId="{4046BD91-CC84-9B4D-B4DD-DA4899608B1B}"/>
          </ac:picMkLst>
        </pc:picChg>
        <pc:picChg chg="add mod">
          <ac:chgData name="Yi-Chun Wang" userId="0b0df59f-f6a9-496e-8f30-e802ed6387ee" providerId="ADAL" clId="{CEB13F37-4873-2E4E-ACA0-44830CBE48CF}" dt="2022-04-03T16:36:20.780" v="2442" actId="1076"/>
          <ac:picMkLst>
            <pc:docMk/>
            <pc:sldMk cId="3161397066" sldId="4640"/>
            <ac:picMk id="27" creationId="{2657CA37-E891-CC46-8B66-8E03F6DF6422}"/>
          </ac:picMkLst>
        </pc:picChg>
        <pc:picChg chg="add mod">
          <ac:chgData name="Yi-Chun Wang" userId="0b0df59f-f6a9-496e-8f30-e802ed6387ee" providerId="ADAL" clId="{CEB13F37-4873-2E4E-ACA0-44830CBE48CF}" dt="2022-04-03T16:34:47.739" v="2433" actId="1076"/>
          <ac:picMkLst>
            <pc:docMk/>
            <pc:sldMk cId="3161397066" sldId="4640"/>
            <ac:picMk id="29" creationId="{B945410A-1023-5340-BBFE-1307A39C6BC5}"/>
          </ac:picMkLst>
        </pc:picChg>
        <pc:picChg chg="add mod">
          <ac:chgData name="Yi-Chun Wang" userId="0b0df59f-f6a9-496e-8f30-e802ed6387ee" providerId="ADAL" clId="{CEB13F37-4873-2E4E-ACA0-44830CBE48CF}" dt="2022-04-03T16:36:19.045" v="2441" actId="1076"/>
          <ac:picMkLst>
            <pc:docMk/>
            <pc:sldMk cId="3161397066" sldId="4640"/>
            <ac:picMk id="31" creationId="{D51A27C6-2DD9-7942-950E-E4ED718865F9}"/>
          </ac:picMkLst>
        </pc:picChg>
      </pc:sldChg>
      <pc:sldChg chg="addSp modSp add mod ord modNotesTx">
        <pc:chgData name="Yi-Chun Wang" userId="0b0df59f-f6a9-496e-8f30-e802ed6387ee" providerId="ADAL" clId="{CEB13F37-4873-2E4E-ACA0-44830CBE48CF}" dt="2022-04-05T13:01:52.916" v="7420" actId="20578"/>
        <pc:sldMkLst>
          <pc:docMk/>
          <pc:sldMk cId="4021252201" sldId="4641"/>
        </pc:sldMkLst>
        <pc:spChg chg="mod">
          <ac:chgData name="Yi-Chun Wang" userId="0b0df59f-f6a9-496e-8f30-e802ed6387ee" providerId="ADAL" clId="{CEB13F37-4873-2E4E-ACA0-44830CBE48CF}" dt="2022-04-03T16:40:30.705" v="2465" actId="1076"/>
          <ac:spMkLst>
            <pc:docMk/>
            <pc:sldMk cId="4021252201" sldId="4641"/>
            <ac:spMk id="4" creationId="{9A90F4AA-B4FB-974F-A3DB-A55F71EE2CD4}"/>
          </ac:spMkLst>
        </pc:spChg>
        <pc:spChg chg="mod">
          <ac:chgData name="Yi-Chun Wang" userId="0b0df59f-f6a9-496e-8f30-e802ed6387ee" providerId="ADAL" clId="{CEB13F37-4873-2E4E-ACA0-44830CBE48CF}" dt="2022-04-03T16:40:30.705" v="2465" actId="1076"/>
          <ac:spMkLst>
            <pc:docMk/>
            <pc:sldMk cId="4021252201" sldId="4641"/>
            <ac:spMk id="7" creationId="{96113482-6230-1B45-A6B0-5C64ACFB7603}"/>
          </ac:spMkLst>
        </pc:spChg>
        <pc:spChg chg="mod">
          <ac:chgData name="Yi-Chun Wang" userId="0b0df59f-f6a9-496e-8f30-e802ed6387ee" providerId="ADAL" clId="{CEB13F37-4873-2E4E-ACA0-44830CBE48CF}" dt="2022-04-03T16:41:22.790" v="2473" actId="1076"/>
          <ac:spMkLst>
            <pc:docMk/>
            <pc:sldMk cId="4021252201" sldId="4641"/>
            <ac:spMk id="10" creationId="{3CF81C54-F000-2042-B28E-2FD4B29E15D8}"/>
          </ac:spMkLst>
        </pc:spChg>
        <pc:spChg chg="mod">
          <ac:chgData name="Yi-Chun Wang" userId="0b0df59f-f6a9-496e-8f30-e802ed6387ee" providerId="ADAL" clId="{CEB13F37-4873-2E4E-ACA0-44830CBE48CF}" dt="2022-04-03T16:41:16.960" v="2472" actId="465"/>
          <ac:spMkLst>
            <pc:docMk/>
            <pc:sldMk cId="4021252201" sldId="4641"/>
            <ac:spMk id="11" creationId="{C85BF212-CEE9-B948-9F49-20BE8736F979}"/>
          </ac:spMkLst>
        </pc:spChg>
        <pc:spChg chg="mod">
          <ac:chgData name="Yi-Chun Wang" userId="0b0df59f-f6a9-496e-8f30-e802ed6387ee" providerId="ADAL" clId="{CEB13F37-4873-2E4E-ACA0-44830CBE48CF}" dt="2022-04-03T17:02:41.831" v="2556" actId="1076"/>
          <ac:spMkLst>
            <pc:docMk/>
            <pc:sldMk cId="4021252201" sldId="4641"/>
            <ac:spMk id="12" creationId="{E53F367F-0318-564D-A193-AB8F9603B848}"/>
          </ac:spMkLst>
        </pc:spChg>
        <pc:spChg chg="mod">
          <ac:chgData name="Yi-Chun Wang" userId="0b0df59f-f6a9-496e-8f30-e802ed6387ee" providerId="ADAL" clId="{CEB13F37-4873-2E4E-ACA0-44830CBE48CF}" dt="2022-04-03T17:02:41.831" v="2556" actId="1076"/>
          <ac:spMkLst>
            <pc:docMk/>
            <pc:sldMk cId="4021252201" sldId="4641"/>
            <ac:spMk id="13" creationId="{3557E686-87D1-CB45-9ABD-96F198A6A334}"/>
          </ac:spMkLst>
        </pc:spChg>
        <pc:spChg chg="mod">
          <ac:chgData name="Yi-Chun Wang" userId="0b0df59f-f6a9-496e-8f30-e802ed6387ee" providerId="ADAL" clId="{CEB13F37-4873-2E4E-ACA0-44830CBE48CF}" dt="2022-04-03T17:02:41.831" v="2556" actId="1076"/>
          <ac:spMkLst>
            <pc:docMk/>
            <pc:sldMk cId="4021252201" sldId="4641"/>
            <ac:spMk id="14" creationId="{97F69578-DF42-DD44-941E-DF88B88AD1BF}"/>
          </ac:spMkLst>
        </pc:spChg>
        <pc:spChg chg="mod">
          <ac:chgData name="Yi-Chun Wang" userId="0b0df59f-f6a9-496e-8f30-e802ed6387ee" providerId="ADAL" clId="{CEB13F37-4873-2E4E-ACA0-44830CBE48CF}" dt="2022-04-03T16:41:16.960" v="2472" actId="465"/>
          <ac:spMkLst>
            <pc:docMk/>
            <pc:sldMk cId="4021252201" sldId="4641"/>
            <ac:spMk id="15" creationId="{4DB8835C-EE6F-374A-B123-06F335891A1F}"/>
          </ac:spMkLst>
        </pc:spChg>
        <pc:spChg chg="mod">
          <ac:chgData name="Yi-Chun Wang" userId="0b0df59f-f6a9-496e-8f30-e802ed6387ee" providerId="ADAL" clId="{CEB13F37-4873-2E4E-ACA0-44830CBE48CF}" dt="2022-04-03T14:50:49.997" v="2356" actId="57"/>
          <ac:spMkLst>
            <pc:docMk/>
            <pc:sldMk cId="4021252201" sldId="4641"/>
            <ac:spMk id="16" creationId="{FA568363-5FD1-CE40-AC3C-54DABB8C7C08}"/>
          </ac:spMkLst>
        </pc:spChg>
        <pc:spChg chg="mod">
          <ac:chgData name="Yi-Chun Wang" userId="0b0df59f-f6a9-496e-8f30-e802ed6387ee" providerId="ADAL" clId="{CEB13F37-4873-2E4E-ACA0-44830CBE48CF}" dt="2022-04-03T17:14:29.283" v="2671"/>
          <ac:spMkLst>
            <pc:docMk/>
            <pc:sldMk cId="4021252201" sldId="4641"/>
            <ac:spMk id="25" creationId="{AC440BD1-C9F7-874D-9468-C7F558C13A16}"/>
          </ac:spMkLst>
        </pc:spChg>
        <pc:spChg chg="mod">
          <ac:chgData name="Yi-Chun Wang" userId="0b0df59f-f6a9-496e-8f30-e802ed6387ee" providerId="ADAL" clId="{CEB13F37-4873-2E4E-ACA0-44830CBE48CF}" dt="2022-04-03T17:14:29.283" v="2671"/>
          <ac:spMkLst>
            <pc:docMk/>
            <pc:sldMk cId="4021252201" sldId="4641"/>
            <ac:spMk id="26" creationId="{52BA8884-8135-C447-B7D2-AFDD88E8497C}"/>
          </ac:spMkLst>
        </pc:spChg>
        <pc:spChg chg="mod">
          <ac:chgData name="Yi-Chun Wang" userId="0b0df59f-f6a9-496e-8f30-e802ed6387ee" providerId="ADAL" clId="{CEB13F37-4873-2E4E-ACA0-44830CBE48CF}" dt="2022-04-03T17:14:29.283" v="2671"/>
          <ac:spMkLst>
            <pc:docMk/>
            <pc:sldMk cId="4021252201" sldId="4641"/>
            <ac:spMk id="27" creationId="{F042F78D-6A55-714F-92FD-511F55B3E85F}"/>
          </ac:spMkLst>
        </pc:spChg>
        <pc:spChg chg="mod">
          <ac:chgData name="Yi-Chun Wang" userId="0b0df59f-f6a9-496e-8f30-e802ed6387ee" providerId="ADAL" clId="{CEB13F37-4873-2E4E-ACA0-44830CBE48CF}" dt="2022-04-03T17:14:29.283" v="2671"/>
          <ac:spMkLst>
            <pc:docMk/>
            <pc:sldMk cId="4021252201" sldId="4641"/>
            <ac:spMk id="28" creationId="{D7CF237A-0158-5C47-94B5-DEDD1E1327E3}"/>
          </ac:spMkLst>
        </pc:spChg>
        <pc:grpChg chg="add mod">
          <ac:chgData name="Yi-Chun Wang" userId="0b0df59f-f6a9-496e-8f30-e802ed6387ee" providerId="ADAL" clId="{CEB13F37-4873-2E4E-ACA0-44830CBE48CF}" dt="2022-04-03T17:14:36.421" v="2674" actId="1038"/>
          <ac:grpSpMkLst>
            <pc:docMk/>
            <pc:sldMk cId="4021252201" sldId="4641"/>
            <ac:grpSpMk id="24" creationId="{2E6EDC6E-D256-AE45-A671-EB32EE889029}"/>
          </ac:grpSpMkLst>
        </pc:grpChg>
        <pc:picChg chg="add mod">
          <ac:chgData name="Yi-Chun Wang" userId="0b0df59f-f6a9-496e-8f30-e802ed6387ee" providerId="ADAL" clId="{CEB13F37-4873-2E4E-ACA0-44830CBE48CF}" dt="2022-04-03T17:02:41.831" v="2556" actId="1076"/>
          <ac:picMkLst>
            <pc:docMk/>
            <pc:sldMk cId="4021252201" sldId="4641"/>
            <ac:picMk id="5" creationId="{23183ECD-50F2-7E44-9006-0035A8FCA2A4}"/>
          </ac:picMkLst>
        </pc:picChg>
        <pc:picChg chg="add mod">
          <ac:chgData name="Yi-Chun Wang" userId="0b0df59f-f6a9-496e-8f30-e802ed6387ee" providerId="ADAL" clId="{CEB13F37-4873-2E4E-ACA0-44830CBE48CF}" dt="2022-04-03T17:02:41.831" v="2556" actId="1076"/>
          <ac:picMkLst>
            <pc:docMk/>
            <pc:sldMk cId="4021252201" sldId="4641"/>
            <ac:picMk id="8" creationId="{72E6784E-6798-CC4F-BF55-28886E1A89BD}"/>
          </ac:picMkLst>
        </pc:picChg>
        <pc:picChg chg="add mod">
          <ac:chgData name="Yi-Chun Wang" userId="0b0df59f-f6a9-496e-8f30-e802ed6387ee" providerId="ADAL" clId="{CEB13F37-4873-2E4E-ACA0-44830CBE48CF}" dt="2022-04-03T17:02:41.831" v="2556" actId="1076"/>
          <ac:picMkLst>
            <pc:docMk/>
            <pc:sldMk cId="4021252201" sldId="4641"/>
            <ac:picMk id="17" creationId="{3A25D229-0B9D-2647-B06B-7AA351346C47}"/>
          </ac:picMkLst>
        </pc:picChg>
        <pc:picChg chg="add mod">
          <ac:chgData name="Yi-Chun Wang" userId="0b0df59f-f6a9-496e-8f30-e802ed6387ee" providerId="ADAL" clId="{CEB13F37-4873-2E4E-ACA0-44830CBE48CF}" dt="2022-04-03T17:02:41.831" v="2556" actId="1076"/>
          <ac:picMkLst>
            <pc:docMk/>
            <pc:sldMk cId="4021252201" sldId="4641"/>
            <ac:picMk id="19" creationId="{A15E2FE6-722D-8845-B05F-66DE2D0C98B8}"/>
          </ac:picMkLst>
        </pc:picChg>
        <pc:picChg chg="add mod">
          <ac:chgData name="Yi-Chun Wang" userId="0b0df59f-f6a9-496e-8f30-e802ed6387ee" providerId="ADAL" clId="{CEB13F37-4873-2E4E-ACA0-44830CBE48CF}" dt="2022-04-03T17:02:41.831" v="2556" actId="1076"/>
          <ac:picMkLst>
            <pc:docMk/>
            <pc:sldMk cId="4021252201" sldId="4641"/>
            <ac:picMk id="21" creationId="{EBD6C892-F447-6B43-9C2E-D3E884F27843}"/>
          </ac:picMkLst>
        </pc:picChg>
        <pc:picChg chg="add mod">
          <ac:chgData name="Yi-Chun Wang" userId="0b0df59f-f6a9-496e-8f30-e802ed6387ee" providerId="ADAL" clId="{CEB13F37-4873-2E4E-ACA0-44830CBE48CF}" dt="2022-04-03T17:02:41.831" v="2556" actId="1076"/>
          <ac:picMkLst>
            <pc:docMk/>
            <pc:sldMk cId="4021252201" sldId="4641"/>
            <ac:picMk id="23" creationId="{BB676E0D-5D7F-B248-A337-19D62DE79BBF}"/>
          </ac:picMkLst>
        </pc:picChg>
      </pc:sldChg>
      <pc:sldChg chg="addSp delSp modSp add mod ord modNotesTx">
        <pc:chgData name="Yi-Chun Wang" userId="0b0df59f-f6a9-496e-8f30-e802ed6387ee" providerId="ADAL" clId="{CEB13F37-4873-2E4E-ACA0-44830CBE48CF}" dt="2022-04-05T13:01:52.916" v="7420" actId="20578"/>
        <pc:sldMkLst>
          <pc:docMk/>
          <pc:sldMk cId="2382286778" sldId="4642"/>
        </pc:sldMkLst>
        <pc:spChg chg="mod">
          <ac:chgData name="Yi-Chun Wang" userId="0b0df59f-f6a9-496e-8f30-e802ed6387ee" providerId="ADAL" clId="{CEB13F37-4873-2E4E-ACA0-44830CBE48CF}" dt="2022-04-03T16:49:59.684" v="2506" actId="1076"/>
          <ac:spMkLst>
            <pc:docMk/>
            <pc:sldMk cId="2382286778" sldId="4642"/>
            <ac:spMk id="10" creationId="{3CF81C54-F000-2042-B28E-2FD4B29E15D8}"/>
          </ac:spMkLst>
        </pc:spChg>
        <pc:spChg chg="mod">
          <ac:chgData name="Yi-Chun Wang" userId="0b0df59f-f6a9-496e-8f30-e802ed6387ee" providerId="ADAL" clId="{CEB13F37-4873-2E4E-ACA0-44830CBE48CF}" dt="2022-04-03T16:49:59.684" v="2506" actId="1076"/>
          <ac:spMkLst>
            <pc:docMk/>
            <pc:sldMk cId="2382286778" sldId="4642"/>
            <ac:spMk id="11" creationId="{C85BF212-CEE9-B948-9F49-20BE8736F979}"/>
          </ac:spMkLst>
        </pc:spChg>
        <pc:spChg chg="mod">
          <ac:chgData name="Yi-Chun Wang" userId="0b0df59f-f6a9-496e-8f30-e802ed6387ee" providerId="ADAL" clId="{CEB13F37-4873-2E4E-ACA0-44830CBE48CF}" dt="2022-04-03T16:42:38.782" v="2482" actId="1076"/>
          <ac:spMkLst>
            <pc:docMk/>
            <pc:sldMk cId="2382286778" sldId="4642"/>
            <ac:spMk id="12" creationId="{E53F367F-0318-564D-A193-AB8F9603B848}"/>
          </ac:spMkLst>
        </pc:spChg>
        <pc:spChg chg="mod">
          <ac:chgData name="Yi-Chun Wang" userId="0b0df59f-f6a9-496e-8f30-e802ed6387ee" providerId="ADAL" clId="{CEB13F37-4873-2E4E-ACA0-44830CBE48CF}" dt="2022-04-03T16:42:38.782" v="2482" actId="1076"/>
          <ac:spMkLst>
            <pc:docMk/>
            <pc:sldMk cId="2382286778" sldId="4642"/>
            <ac:spMk id="13" creationId="{3557E686-87D1-CB45-9ABD-96F198A6A334}"/>
          </ac:spMkLst>
        </pc:spChg>
        <pc:spChg chg="mod">
          <ac:chgData name="Yi-Chun Wang" userId="0b0df59f-f6a9-496e-8f30-e802ed6387ee" providerId="ADAL" clId="{CEB13F37-4873-2E4E-ACA0-44830CBE48CF}" dt="2022-04-03T16:42:38.782" v="2482" actId="1076"/>
          <ac:spMkLst>
            <pc:docMk/>
            <pc:sldMk cId="2382286778" sldId="4642"/>
            <ac:spMk id="14" creationId="{97F69578-DF42-DD44-941E-DF88B88AD1BF}"/>
          </ac:spMkLst>
        </pc:spChg>
        <pc:spChg chg="mod">
          <ac:chgData name="Yi-Chun Wang" userId="0b0df59f-f6a9-496e-8f30-e802ed6387ee" providerId="ADAL" clId="{CEB13F37-4873-2E4E-ACA0-44830CBE48CF}" dt="2022-04-03T16:49:59.684" v="2506" actId="1076"/>
          <ac:spMkLst>
            <pc:docMk/>
            <pc:sldMk cId="2382286778" sldId="4642"/>
            <ac:spMk id="15" creationId="{4DB8835C-EE6F-374A-B123-06F335891A1F}"/>
          </ac:spMkLst>
        </pc:spChg>
        <pc:spChg chg="mod">
          <ac:chgData name="Yi-Chun Wang" userId="0b0df59f-f6a9-496e-8f30-e802ed6387ee" providerId="ADAL" clId="{CEB13F37-4873-2E4E-ACA0-44830CBE48CF}" dt="2022-04-03T14:51:25.371" v="2389" actId="57"/>
          <ac:spMkLst>
            <pc:docMk/>
            <pc:sldMk cId="2382286778" sldId="4642"/>
            <ac:spMk id="16" creationId="{FA568363-5FD1-CE40-AC3C-54DABB8C7C08}"/>
          </ac:spMkLst>
        </pc:spChg>
        <pc:spChg chg="add del">
          <ac:chgData name="Yi-Chun Wang" userId="0b0df59f-f6a9-496e-8f30-e802ed6387ee" providerId="ADAL" clId="{CEB13F37-4873-2E4E-ACA0-44830CBE48CF}" dt="2022-04-03T16:49:09.252" v="2496" actId="22"/>
          <ac:spMkLst>
            <pc:docMk/>
            <pc:sldMk cId="2382286778" sldId="4642"/>
            <ac:spMk id="19" creationId="{4AB1F0DD-3D70-3A48-ABA0-F97455AE4F73}"/>
          </ac:spMkLst>
        </pc:spChg>
        <pc:spChg chg="mod">
          <ac:chgData name="Yi-Chun Wang" userId="0b0df59f-f6a9-496e-8f30-e802ed6387ee" providerId="ADAL" clId="{CEB13F37-4873-2E4E-ACA0-44830CBE48CF}" dt="2022-04-03T17:14:39.311" v="2675"/>
          <ac:spMkLst>
            <pc:docMk/>
            <pc:sldMk cId="2382286778" sldId="4642"/>
            <ac:spMk id="27" creationId="{65239375-88AD-5A45-92FB-809292A36B64}"/>
          </ac:spMkLst>
        </pc:spChg>
        <pc:spChg chg="mod">
          <ac:chgData name="Yi-Chun Wang" userId="0b0df59f-f6a9-496e-8f30-e802ed6387ee" providerId="ADAL" clId="{CEB13F37-4873-2E4E-ACA0-44830CBE48CF}" dt="2022-04-03T17:14:39.311" v="2675"/>
          <ac:spMkLst>
            <pc:docMk/>
            <pc:sldMk cId="2382286778" sldId="4642"/>
            <ac:spMk id="28" creationId="{9755AA17-DA26-2540-8810-6C5366D8DE8B}"/>
          </ac:spMkLst>
        </pc:spChg>
        <pc:spChg chg="mod">
          <ac:chgData name="Yi-Chun Wang" userId="0b0df59f-f6a9-496e-8f30-e802ed6387ee" providerId="ADAL" clId="{CEB13F37-4873-2E4E-ACA0-44830CBE48CF}" dt="2022-04-03T17:14:39.311" v="2675"/>
          <ac:spMkLst>
            <pc:docMk/>
            <pc:sldMk cId="2382286778" sldId="4642"/>
            <ac:spMk id="29" creationId="{9F11D75E-81D2-CC4A-B94C-FCF09B341774}"/>
          </ac:spMkLst>
        </pc:spChg>
        <pc:spChg chg="mod">
          <ac:chgData name="Yi-Chun Wang" userId="0b0df59f-f6a9-496e-8f30-e802ed6387ee" providerId="ADAL" clId="{CEB13F37-4873-2E4E-ACA0-44830CBE48CF}" dt="2022-04-03T17:14:39.311" v="2675"/>
          <ac:spMkLst>
            <pc:docMk/>
            <pc:sldMk cId="2382286778" sldId="4642"/>
            <ac:spMk id="30" creationId="{344C26DB-1BAD-E14B-8248-7014F8DB7C5D}"/>
          </ac:spMkLst>
        </pc:spChg>
        <pc:spChg chg="mod">
          <ac:chgData name="Yi-Chun Wang" userId="0b0df59f-f6a9-496e-8f30-e802ed6387ee" providerId="ADAL" clId="{CEB13F37-4873-2E4E-ACA0-44830CBE48CF}" dt="2022-04-03T17:14:44.650" v="2677"/>
          <ac:spMkLst>
            <pc:docMk/>
            <pc:sldMk cId="2382286778" sldId="4642"/>
            <ac:spMk id="32" creationId="{A5F3E25E-DFF4-CF4A-833D-AE035D31190E}"/>
          </ac:spMkLst>
        </pc:spChg>
        <pc:spChg chg="mod">
          <ac:chgData name="Yi-Chun Wang" userId="0b0df59f-f6a9-496e-8f30-e802ed6387ee" providerId="ADAL" clId="{CEB13F37-4873-2E4E-ACA0-44830CBE48CF}" dt="2022-04-03T17:15:21.631" v="2681" actId="1076"/>
          <ac:spMkLst>
            <pc:docMk/>
            <pc:sldMk cId="2382286778" sldId="4642"/>
            <ac:spMk id="33" creationId="{60819FF8-FB7B-714C-8FAD-F3F7C51A755D}"/>
          </ac:spMkLst>
        </pc:spChg>
        <pc:spChg chg="mod">
          <ac:chgData name="Yi-Chun Wang" userId="0b0df59f-f6a9-496e-8f30-e802ed6387ee" providerId="ADAL" clId="{CEB13F37-4873-2E4E-ACA0-44830CBE48CF}" dt="2022-04-03T17:15:01.491" v="2679" actId="1076"/>
          <ac:spMkLst>
            <pc:docMk/>
            <pc:sldMk cId="2382286778" sldId="4642"/>
            <ac:spMk id="34" creationId="{DCBE6B13-F207-BD4B-B0BF-A9F4669196CD}"/>
          </ac:spMkLst>
        </pc:spChg>
        <pc:spChg chg="mod">
          <ac:chgData name="Yi-Chun Wang" userId="0b0df59f-f6a9-496e-8f30-e802ed6387ee" providerId="ADAL" clId="{CEB13F37-4873-2E4E-ACA0-44830CBE48CF}" dt="2022-04-03T17:15:08.345" v="2680" actId="1076"/>
          <ac:spMkLst>
            <pc:docMk/>
            <pc:sldMk cId="2382286778" sldId="4642"/>
            <ac:spMk id="35" creationId="{DCC9CFE3-067E-2B4D-AD5C-2857674920C6}"/>
          </ac:spMkLst>
        </pc:spChg>
        <pc:grpChg chg="add del mod">
          <ac:chgData name="Yi-Chun Wang" userId="0b0df59f-f6a9-496e-8f30-e802ed6387ee" providerId="ADAL" clId="{CEB13F37-4873-2E4E-ACA0-44830CBE48CF}" dt="2022-04-03T17:14:43.549" v="2676"/>
          <ac:grpSpMkLst>
            <pc:docMk/>
            <pc:sldMk cId="2382286778" sldId="4642"/>
            <ac:grpSpMk id="26" creationId="{F49A3624-D879-BB4E-BDFF-172766326AE0}"/>
          </ac:grpSpMkLst>
        </pc:grpChg>
        <pc:grpChg chg="add mod">
          <ac:chgData name="Yi-Chun Wang" userId="0b0df59f-f6a9-496e-8f30-e802ed6387ee" providerId="ADAL" clId="{CEB13F37-4873-2E4E-ACA0-44830CBE48CF}" dt="2022-04-03T17:14:50.408" v="2678" actId="1076"/>
          <ac:grpSpMkLst>
            <pc:docMk/>
            <pc:sldMk cId="2382286778" sldId="4642"/>
            <ac:grpSpMk id="31" creationId="{C46CE9AA-2EF0-724A-9419-2480933269D0}"/>
          </ac:grpSpMkLst>
        </pc:grpChg>
        <pc:picChg chg="add mod">
          <ac:chgData name="Yi-Chun Wang" userId="0b0df59f-f6a9-496e-8f30-e802ed6387ee" providerId="ADAL" clId="{CEB13F37-4873-2E4E-ACA0-44830CBE48CF}" dt="2022-04-03T16:42:38.782" v="2482" actId="1076"/>
          <ac:picMkLst>
            <pc:docMk/>
            <pc:sldMk cId="2382286778" sldId="4642"/>
            <ac:picMk id="5" creationId="{DD21C4B2-EB9F-1A4B-9B45-014BDFEEC789}"/>
          </ac:picMkLst>
        </pc:picChg>
        <pc:picChg chg="add mod">
          <ac:chgData name="Yi-Chun Wang" userId="0b0df59f-f6a9-496e-8f30-e802ed6387ee" providerId="ADAL" clId="{CEB13F37-4873-2E4E-ACA0-44830CBE48CF}" dt="2022-04-03T16:42:38.782" v="2482" actId="1076"/>
          <ac:picMkLst>
            <pc:docMk/>
            <pc:sldMk cId="2382286778" sldId="4642"/>
            <ac:picMk id="8" creationId="{B6CC8511-A723-6E43-9A5B-47189490DD31}"/>
          </ac:picMkLst>
        </pc:picChg>
        <pc:picChg chg="add mod">
          <ac:chgData name="Yi-Chun Wang" userId="0b0df59f-f6a9-496e-8f30-e802ed6387ee" providerId="ADAL" clId="{CEB13F37-4873-2E4E-ACA0-44830CBE48CF}" dt="2022-04-03T16:42:38.782" v="2482" actId="1076"/>
          <ac:picMkLst>
            <pc:docMk/>
            <pc:sldMk cId="2382286778" sldId="4642"/>
            <ac:picMk id="17" creationId="{43C0139D-0C50-E341-A63A-D5F43D0CA52E}"/>
          </ac:picMkLst>
        </pc:picChg>
        <pc:picChg chg="add mod">
          <ac:chgData name="Yi-Chun Wang" userId="0b0df59f-f6a9-496e-8f30-e802ed6387ee" providerId="ADAL" clId="{CEB13F37-4873-2E4E-ACA0-44830CBE48CF}" dt="2022-04-03T16:49:35.505" v="2504" actId="1076"/>
          <ac:picMkLst>
            <pc:docMk/>
            <pc:sldMk cId="2382286778" sldId="4642"/>
            <ac:picMk id="21" creationId="{3D6CF5B8-3F67-5B40-8BBB-285B031D118A}"/>
          </ac:picMkLst>
        </pc:picChg>
        <pc:picChg chg="add mod">
          <ac:chgData name="Yi-Chun Wang" userId="0b0df59f-f6a9-496e-8f30-e802ed6387ee" providerId="ADAL" clId="{CEB13F37-4873-2E4E-ACA0-44830CBE48CF}" dt="2022-04-03T16:49:33.279" v="2503" actId="1076"/>
          <ac:picMkLst>
            <pc:docMk/>
            <pc:sldMk cId="2382286778" sldId="4642"/>
            <ac:picMk id="23" creationId="{1D19932B-14F4-6645-8543-EFC81695B276}"/>
          </ac:picMkLst>
        </pc:picChg>
        <pc:picChg chg="add mod">
          <ac:chgData name="Yi-Chun Wang" userId="0b0df59f-f6a9-496e-8f30-e802ed6387ee" providerId="ADAL" clId="{CEB13F37-4873-2E4E-ACA0-44830CBE48CF}" dt="2022-04-03T16:49:30.481" v="2502" actId="1076"/>
          <ac:picMkLst>
            <pc:docMk/>
            <pc:sldMk cId="2382286778" sldId="4642"/>
            <ac:picMk id="25" creationId="{990F041D-E021-114C-A59A-DD91762551DB}"/>
          </ac:picMkLst>
        </pc:picChg>
      </pc:sldChg>
      <pc:sldChg chg="modSp add del mod">
        <pc:chgData name="Yi-Chun Wang" userId="0b0df59f-f6a9-496e-8f30-e802ed6387ee" providerId="ADAL" clId="{CEB13F37-4873-2E4E-ACA0-44830CBE48CF}" dt="2022-04-03T19:12:51.912" v="3777" actId="2696"/>
        <pc:sldMkLst>
          <pc:docMk/>
          <pc:sldMk cId="2421768942" sldId="4643"/>
        </pc:sldMkLst>
        <pc:spChg chg="mod">
          <ac:chgData name="Yi-Chun Wang" userId="0b0df59f-f6a9-496e-8f30-e802ed6387ee" providerId="ADAL" clId="{CEB13F37-4873-2E4E-ACA0-44830CBE48CF}" dt="2022-04-03T19:10:16.719" v="3602" actId="255"/>
          <ac:spMkLst>
            <pc:docMk/>
            <pc:sldMk cId="2421768942" sldId="4643"/>
            <ac:spMk id="3" creationId="{E70F82A7-3D96-574D-99A5-36D481A065E1}"/>
          </ac:spMkLst>
        </pc:spChg>
        <pc:spChg chg="mod">
          <ac:chgData name="Yi-Chun Wang" userId="0b0df59f-f6a9-496e-8f30-e802ed6387ee" providerId="ADAL" clId="{CEB13F37-4873-2E4E-ACA0-44830CBE48CF}" dt="2022-04-03T19:05:58.324" v="3569" actId="20577"/>
          <ac:spMkLst>
            <pc:docMk/>
            <pc:sldMk cId="2421768942" sldId="4643"/>
            <ac:spMk id="15" creationId="{4DB8835C-EE6F-374A-B123-06F335891A1F}"/>
          </ac:spMkLst>
        </pc:spChg>
      </pc:sldChg>
      <pc:sldChg chg="addSp delSp modSp add mod ord modNotesTx">
        <pc:chgData name="Yi-Chun Wang" userId="0b0df59f-f6a9-496e-8f30-e802ed6387ee" providerId="ADAL" clId="{CEB13F37-4873-2E4E-ACA0-44830CBE48CF}" dt="2022-04-05T13:02:01.871" v="7421" actId="20578"/>
        <pc:sldMkLst>
          <pc:docMk/>
          <pc:sldMk cId="153016749" sldId="4644"/>
        </pc:sldMkLst>
        <pc:spChg chg="mod">
          <ac:chgData name="Yi-Chun Wang" userId="0b0df59f-f6a9-496e-8f30-e802ed6387ee" providerId="ADAL" clId="{CEB13F37-4873-2E4E-ACA0-44830CBE48CF}" dt="2022-04-03T19:14:03.167" v="3794" actId="20577"/>
          <ac:spMkLst>
            <pc:docMk/>
            <pc:sldMk cId="153016749" sldId="4644"/>
            <ac:spMk id="15" creationId="{4DB8835C-EE6F-374A-B123-06F335891A1F}"/>
          </ac:spMkLst>
        </pc:spChg>
        <pc:picChg chg="del">
          <ac:chgData name="Yi-Chun Wang" userId="0b0df59f-f6a9-496e-8f30-e802ed6387ee" providerId="ADAL" clId="{CEB13F37-4873-2E4E-ACA0-44830CBE48CF}" dt="2022-04-03T19:13:02.206" v="3782" actId="478"/>
          <ac:picMkLst>
            <pc:docMk/>
            <pc:sldMk cId="153016749" sldId="4644"/>
            <ac:picMk id="6" creationId="{FC2BEEE2-E727-C54B-999C-C69761ECD291}"/>
          </ac:picMkLst>
        </pc:picChg>
        <pc:picChg chg="add mod">
          <ac:chgData name="Yi-Chun Wang" userId="0b0df59f-f6a9-496e-8f30-e802ed6387ee" providerId="ADAL" clId="{CEB13F37-4873-2E4E-ACA0-44830CBE48CF}" dt="2022-04-03T19:13:54.555" v="3789" actId="1076"/>
          <ac:picMkLst>
            <pc:docMk/>
            <pc:sldMk cId="153016749" sldId="4644"/>
            <ac:picMk id="16" creationId="{6F0E4A09-BBC0-2F4E-A911-8B672FAC8DE5}"/>
          </ac:picMkLst>
        </pc:picChg>
        <pc:picChg chg="del">
          <ac:chgData name="Yi-Chun Wang" userId="0b0df59f-f6a9-496e-8f30-e802ed6387ee" providerId="ADAL" clId="{CEB13F37-4873-2E4E-ACA0-44830CBE48CF}" dt="2022-04-03T19:13:02.206" v="3782" actId="478"/>
          <ac:picMkLst>
            <pc:docMk/>
            <pc:sldMk cId="153016749" sldId="4644"/>
            <ac:picMk id="17" creationId="{39A2BCC1-DB93-484A-BD21-70218053C536}"/>
          </ac:picMkLst>
        </pc:picChg>
        <pc:picChg chg="del">
          <ac:chgData name="Yi-Chun Wang" userId="0b0df59f-f6a9-496e-8f30-e802ed6387ee" providerId="ADAL" clId="{CEB13F37-4873-2E4E-ACA0-44830CBE48CF}" dt="2022-04-03T19:13:02.206" v="3782" actId="478"/>
          <ac:picMkLst>
            <pc:docMk/>
            <pc:sldMk cId="153016749" sldId="4644"/>
            <ac:picMk id="19" creationId="{C1E6DDBD-6E20-3C4D-8CD0-0C2110C70EA8}"/>
          </ac:picMkLst>
        </pc:picChg>
        <pc:picChg chg="add mod">
          <ac:chgData name="Yi-Chun Wang" userId="0b0df59f-f6a9-496e-8f30-e802ed6387ee" providerId="ADAL" clId="{CEB13F37-4873-2E4E-ACA0-44830CBE48CF}" dt="2022-04-03T19:13:59.085" v="3790" actId="1076"/>
          <ac:picMkLst>
            <pc:docMk/>
            <pc:sldMk cId="153016749" sldId="4644"/>
            <ac:picMk id="20" creationId="{7FAE54A9-B219-FD4D-B977-87E7CDF858BD}"/>
          </ac:picMkLst>
        </pc:picChg>
        <pc:picChg chg="del">
          <ac:chgData name="Yi-Chun Wang" userId="0b0df59f-f6a9-496e-8f30-e802ed6387ee" providerId="ADAL" clId="{CEB13F37-4873-2E4E-ACA0-44830CBE48CF}" dt="2022-04-03T19:13:02.206" v="3782" actId="478"/>
          <ac:picMkLst>
            <pc:docMk/>
            <pc:sldMk cId="153016749" sldId="4644"/>
            <ac:picMk id="21" creationId="{7AF2226D-DDC2-6A42-8207-9ADFA777F67A}"/>
          </ac:picMkLst>
        </pc:picChg>
        <pc:picChg chg="del">
          <ac:chgData name="Yi-Chun Wang" userId="0b0df59f-f6a9-496e-8f30-e802ed6387ee" providerId="ADAL" clId="{CEB13F37-4873-2E4E-ACA0-44830CBE48CF}" dt="2022-04-03T19:13:02.206" v="3782" actId="478"/>
          <ac:picMkLst>
            <pc:docMk/>
            <pc:sldMk cId="153016749" sldId="4644"/>
            <ac:picMk id="23" creationId="{D06995ED-327F-7C4A-8B03-90B30D05EA7A}"/>
          </ac:picMkLst>
        </pc:picChg>
        <pc:picChg chg="add mod">
          <ac:chgData name="Yi-Chun Wang" userId="0b0df59f-f6a9-496e-8f30-e802ed6387ee" providerId="ADAL" clId="{CEB13F37-4873-2E4E-ACA0-44830CBE48CF}" dt="2022-04-03T19:13:49.587" v="3788" actId="1076"/>
          <ac:picMkLst>
            <pc:docMk/>
            <pc:sldMk cId="153016749" sldId="4644"/>
            <ac:picMk id="24" creationId="{35C378AF-8CD5-A64F-86DD-BACE50E331FC}"/>
          </ac:picMkLst>
        </pc:picChg>
        <pc:picChg chg="del">
          <ac:chgData name="Yi-Chun Wang" userId="0b0df59f-f6a9-496e-8f30-e802ed6387ee" providerId="ADAL" clId="{CEB13F37-4873-2E4E-ACA0-44830CBE48CF}" dt="2022-04-03T19:13:02.206" v="3782" actId="478"/>
          <ac:picMkLst>
            <pc:docMk/>
            <pc:sldMk cId="153016749" sldId="4644"/>
            <ac:picMk id="25" creationId="{08739B37-1481-C244-894A-ED94197B0885}"/>
          </ac:picMkLst>
        </pc:picChg>
        <pc:picChg chg="add mod">
          <ac:chgData name="Yi-Chun Wang" userId="0b0df59f-f6a9-496e-8f30-e802ed6387ee" providerId="ADAL" clId="{CEB13F37-4873-2E4E-ACA0-44830CBE48CF}" dt="2022-04-03T19:14:58.932" v="3802" actId="1076"/>
          <ac:picMkLst>
            <pc:docMk/>
            <pc:sldMk cId="153016749" sldId="4644"/>
            <ac:picMk id="27" creationId="{3E2B19E1-6727-EE4F-87AE-E55FE3D357C3}"/>
          </ac:picMkLst>
        </pc:picChg>
        <pc:picChg chg="add mod">
          <ac:chgData name="Yi-Chun Wang" userId="0b0df59f-f6a9-496e-8f30-e802ed6387ee" providerId="ADAL" clId="{CEB13F37-4873-2E4E-ACA0-44830CBE48CF}" dt="2022-04-03T19:14:56.283" v="3801" actId="1076"/>
          <ac:picMkLst>
            <pc:docMk/>
            <pc:sldMk cId="153016749" sldId="4644"/>
            <ac:picMk id="29" creationId="{2BEF98F3-FB68-334A-B02C-B7A7BB5C02D4}"/>
          </ac:picMkLst>
        </pc:picChg>
        <pc:picChg chg="add mod">
          <ac:chgData name="Yi-Chun Wang" userId="0b0df59f-f6a9-496e-8f30-e802ed6387ee" providerId="ADAL" clId="{CEB13F37-4873-2E4E-ACA0-44830CBE48CF}" dt="2022-04-03T19:14:52.819" v="3800" actId="1076"/>
          <ac:picMkLst>
            <pc:docMk/>
            <pc:sldMk cId="153016749" sldId="4644"/>
            <ac:picMk id="31" creationId="{FA1CC17D-70D3-A74C-8D9B-D5BFBDC7C40F}"/>
          </ac:picMkLst>
        </pc:picChg>
      </pc:sldChg>
      <pc:sldChg chg="addSp delSp modSp add mod">
        <pc:chgData name="Yi-Chun Wang" userId="0b0df59f-f6a9-496e-8f30-e802ed6387ee" providerId="ADAL" clId="{CEB13F37-4873-2E4E-ACA0-44830CBE48CF}" dt="2022-04-16T09:39:28.031" v="7637" actId="20577"/>
        <pc:sldMkLst>
          <pc:docMk/>
          <pc:sldMk cId="3534689446" sldId="4645"/>
        </pc:sldMkLst>
        <pc:spChg chg="mod">
          <ac:chgData name="Yi-Chun Wang" userId="0b0df59f-f6a9-496e-8f30-e802ed6387ee" providerId="ADAL" clId="{CEB13F37-4873-2E4E-ACA0-44830CBE48CF}" dt="2022-04-03T19:39:23.399" v="4012" actId="1076"/>
          <ac:spMkLst>
            <pc:docMk/>
            <pc:sldMk cId="3534689446" sldId="4645"/>
            <ac:spMk id="2" creationId="{8A098467-7B1E-BA43-B62C-DC5A60BD4A0B}"/>
          </ac:spMkLst>
        </pc:spChg>
        <pc:spChg chg="add del mod">
          <ac:chgData name="Yi-Chun Wang" userId="0b0df59f-f6a9-496e-8f30-e802ed6387ee" providerId="ADAL" clId="{CEB13F37-4873-2E4E-ACA0-44830CBE48CF}" dt="2022-04-03T19:29:43.102" v="3889"/>
          <ac:spMkLst>
            <pc:docMk/>
            <pc:sldMk cId="3534689446" sldId="4645"/>
            <ac:spMk id="3" creationId="{930C2E21-00F0-F04B-88E3-B332E0645FEF}"/>
          </ac:spMkLst>
        </pc:spChg>
        <pc:spChg chg="mod">
          <ac:chgData name="Yi-Chun Wang" userId="0b0df59f-f6a9-496e-8f30-e802ed6387ee" providerId="ADAL" clId="{CEB13F37-4873-2E4E-ACA0-44830CBE48CF}" dt="2022-04-05T11:47:29.494" v="7234" actId="1076"/>
          <ac:spMkLst>
            <pc:docMk/>
            <pc:sldMk cId="3534689446" sldId="4645"/>
            <ac:spMk id="4" creationId="{9A90F4AA-B4FB-974F-A3DB-A55F71EE2CD4}"/>
          </ac:spMkLst>
        </pc:spChg>
        <pc:spChg chg="mod">
          <ac:chgData name="Yi-Chun Wang" userId="0b0df59f-f6a9-496e-8f30-e802ed6387ee" providerId="ADAL" clId="{CEB13F37-4873-2E4E-ACA0-44830CBE48CF}" dt="2022-04-05T11:47:33.921" v="7235" actId="1076"/>
          <ac:spMkLst>
            <pc:docMk/>
            <pc:sldMk cId="3534689446" sldId="4645"/>
            <ac:spMk id="7" creationId="{96113482-6230-1B45-A6B0-5C64ACFB7603}"/>
          </ac:spMkLst>
        </pc:spChg>
        <pc:spChg chg="add del mod">
          <ac:chgData name="Yi-Chun Wang" userId="0b0df59f-f6a9-496e-8f30-e802ed6387ee" providerId="ADAL" clId="{CEB13F37-4873-2E4E-ACA0-44830CBE48CF}" dt="2022-04-03T19:40:43.147" v="4024"/>
          <ac:spMkLst>
            <pc:docMk/>
            <pc:sldMk cId="3534689446" sldId="4645"/>
            <ac:spMk id="9" creationId="{B839B035-39ED-CF42-BB42-5EAADDBD4C02}"/>
          </ac:spMkLst>
        </pc:spChg>
        <pc:spChg chg="del topLvl">
          <ac:chgData name="Yi-Chun Wang" userId="0b0df59f-f6a9-496e-8f30-e802ed6387ee" providerId="ADAL" clId="{CEB13F37-4873-2E4E-ACA0-44830CBE48CF}" dt="2022-04-03T19:40:42.257" v="4022" actId="478"/>
          <ac:spMkLst>
            <pc:docMk/>
            <pc:sldMk cId="3534689446" sldId="4645"/>
            <ac:spMk id="10" creationId="{3CF81C54-F000-2042-B28E-2FD4B29E15D8}"/>
          </ac:spMkLst>
        </pc:spChg>
        <pc:spChg chg="del topLvl">
          <ac:chgData name="Yi-Chun Wang" userId="0b0df59f-f6a9-496e-8f30-e802ed6387ee" providerId="ADAL" clId="{CEB13F37-4873-2E4E-ACA0-44830CBE48CF}" dt="2022-04-03T19:40:45.975" v="4025" actId="478"/>
          <ac:spMkLst>
            <pc:docMk/>
            <pc:sldMk cId="3534689446" sldId="4645"/>
            <ac:spMk id="11" creationId="{C85BF212-CEE9-B948-9F49-20BE8736F979}"/>
          </ac:spMkLst>
        </pc:spChg>
        <pc:spChg chg="mod topLvl">
          <ac:chgData name="Yi-Chun Wang" userId="0b0df59f-f6a9-496e-8f30-e802ed6387ee" providerId="ADAL" clId="{CEB13F37-4873-2E4E-ACA0-44830CBE48CF}" dt="2022-04-03T19:42:44.807" v="4041" actId="1076"/>
          <ac:spMkLst>
            <pc:docMk/>
            <pc:sldMk cId="3534689446" sldId="4645"/>
            <ac:spMk id="12" creationId="{E53F367F-0318-564D-A193-AB8F9603B848}"/>
          </ac:spMkLst>
        </pc:spChg>
        <pc:spChg chg="mod topLvl">
          <ac:chgData name="Yi-Chun Wang" userId="0b0df59f-f6a9-496e-8f30-e802ed6387ee" providerId="ADAL" clId="{CEB13F37-4873-2E4E-ACA0-44830CBE48CF}" dt="2022-04-03T19:43:21.978" v="4065" actId="1076"/>
          <ac:spMkLst>
            <pc:docMk/>
            <pc:sldMk cId="3534689446" sldId="4645"/>
            <ac:spMk id="13" creationId="{3557E686-87D1-CB45-9ABD-96F198A6A334}"/>
          </ac:spMkLst>
        </pc:spChg>
        <pc:spChg chg="mod topLvl">
          <ac:chgData name="Yi-Chun Wang" userId="0b0df59f-f6a9-496e-8f30-e802ed6387ee" providerId="ADAL" clId="{CEB13F37-4873-2E4E-ACA0-44830CBE48CF}" dt="2022-04-03T19:42:58.603" v="4050" actId="1076"/>
          <ac:spMkLst>
            <pc:docMk/>
            <pc:sldMk cId="3534689446" sldId="4645"/>
            <ac:spMk id="14" creationId="{97F69578-DF42-DD44-941E-DF88B88AD1BF}"/>
          </ac:spMkLst>
        </pc:spChg>
        <pc:spChg chg="del mod topLvl">
          <ac:chgData name="Yi-Chun Wang" userId="0b0df59f-f6a9-496e-8f30-e802ed6387ee" providerId="ADAL" clId="{CEB13F37-4873-2E4E-ACA0-44830CBE48CF}" dt="2022-04-03T19:40:42.257" v="4022" actId="478"/>
          <ac:spMkLst>
            <pc:docMk/>
            <pc:sldMk cId="3534689446" sldId="4645"/>
            <ac:spMk id="15" creationId="{4DB8835C-EE6F-374A-B123-06F335891A1F}"/>
          </ac:spMkLst>
        </pc:spChg>
        <pc:spChg chg="mod">
          <ac:chgData name="Yi-Chun Wang" userId="0b0df59f-f6a9-496e-8f30-e802ed6387ee" providerId="ADAL" clId="{CEB13F37-4873-2E4E-ACA0-44830CBE48CF}" dt="2022-04-16T09:39:28.031" v="7637" actId="20577"/>
          <ac:spMkLst>
            <pc:docMk/>
            <pc:sldMk cId="3534689446" sldId="4645"/>
            <ac:spMk id="16" creationId="{FA568363-5FD1-CE40-AC3C-54DABB8C7C08}"/>
          </ac:spMkLst>
        </pc:spChg>
        <pc:spChg chg="add del">
          <ac:chgData name="Yi-Chun Wang" userId="0b0df59f-f6a9-496e-8f30-e802ed6387ee" providerId="ADAL" clId="{CEB13F37-4873-2E4E-ACA0-44830CBE48CF}" dt="2022-04-08T10:26:57.999" v="7602" actId="22"/>
          <ac:spMkLst>
            <pc:docMk/>
            <pc:sldMk cId="3534689446" sldId="4645"/>
            <ac:spMk id="33" creationId="{E542C683-3929-AB41-A441-6EA671D1A972}"/>
          </ac:spMkLst>
        </pc:spChg>
        <pc:spChg chg="add mod">
          <ac:chgData name="Yi-Chun Wang" userId="0b0df59f-f6a9-496e-8f30-e802ed6387ee" providerId="ADAL" clId="{CEB13F37-4873-2E4E-ACA0-44830CBE48CF}" dt="2022-04-16T09:39:21.452" v="7630" actId="20577"/>
          <ac:spMkLst>
            <pc:docMk/>
            <pc:sldMk cId="3534689446" sldId="4645"/>
            <ac:spMk id="43" creationId="{6F1E420E-A195-0841-B612-9C3CAFB6D352}"/>
          </ac:spMkLst>
        </pc:spChg>
        <pc:spChg chg="add mod">
          <ac:chgData name="Yi-Chun Wang" userId="0b0df59f-f6a9-496e-8f30-e802ed6387ee" providerId="ADAL" clId="{CEB13F37-4873-2E4E-ACA0-44830CBE48CF}" dt="2022-04-16T09:39:07.120" v="7625" actId="20577"/>
          <ac:spMkLst>
            <pc:docMk/>
            <pc:sldMk cId="3534689446" sldId="4645"/>
            <ac:spMk id="44" creationId="{8BE05CA5-AC93-5543-BDF0-65369F22391C}"/>
          </ac:spMkLst>
        </pc:spChg>
        <pc:spChg chg="add mod">
          <ac:chgData name="Yi-Chun Wang" userId="0b0df59f-f6a9-496e-8f30-e802ed6387ee" providerId="ADAL" clId="{CEB13F37-4873-2E4E-ACA0-44830CBE48CF}" dt="2022-04-03T19:42:48.662" v="4042" actId="1076"/>
          <ac:spMkLst>
            <pc:docMk/>
            <pc:sldMk cId="3534689446" sldId="4645"/>
            <ac:spMk id="45" creationId="{56E729A9-2444-1844-A9C0-33DDB81898AA}"/>
          </ac:spMkLst>
        </pc:spChg>
        <pc:spChg chg="add mod">
          <ac:chgData name="Yi-Chun Wang" userId="0b0df59f-f6a9-496e-8f30-e802ed6387ee" providerId="ADAL" clId="{CEB13F37-4873-2E4E-ACA0-44830CBE48CF}" dt="2022-04-03T19:43:11.460" v="4057" actId="20577"/>
          <ac:spMkLst>
            <pc:docMk/>
            <pc:sldMk cId="3534689446" sldId="4645"/>
            <ac:spMk id="46" creationId="{1ED13FC4-2534-214E-9F3D-26021D7A739C}"/>
          </ac:spMkLst>
        </pc:spChg>
        <pc:spChg chg="add mod">
          <ac:chgData name="Yi-Chun Wang" userId="0b0df59f-f6a9-496e-8f30-e802ed6387ee" providerId="ADAL" clId="{CEB13F37-4873-2E4E-ACA0-44830CBE48CF}" dt="2022-04-03T19:43:30.105" v="4072" actId="20577"/>
          <ac:spMkLst>
            <pc:docMk/>
            <pc:sldMk cId="3534689446" sldId="4645"/>
            <ac:spMk id="47" creationId="{7D5ED216-D7F5-EF4A-89ED-65F878AFC54D}"/>
          </ac:spMkLst>
        </pc:spChg>
        <pc:grpChg chg="add del mod">
          <ac:chgData name="Yi-Chun Wang" userId="0b0df59f-f6a9-496e-8f30-e802ed6387ee" providerId="ADAL" clId="{CEB13F37-4873-2E4E-ACA0-44830CBE48CF}" dt="2022-04-03T19:36:27.812" v="3954" actId="165"/>
          <ac:grpSpMkLst>
            <pc:docMk/>
            <pc:sldMk cId="3534689446" sldId="4645"/>
            <ac:grpSpMk id="6" creationId="{1E63B236-F520-DC44-821A-502FFA72E91D}"/>
          </ac:grpSpMkLst>
        </pc:grpChg>
        <pc:grpChg chg="del">
          <ac:chgData name="Yi-Chun Wang" userId="0b0df59f-f6a9-496e-8f30-e802ed6387ee" providerId="ADAL" clId="{CEB13F37-4873-2E4E-ACA0-44830CBE48CF}" dt="2022-04-03T19:30:26.657" v="3903" actId="478"/>
          <ac:grpSpMkLst>
            <pc:docMk/>
            <pc:sldMk cId="3534689446" sldId="4645"/>
            <ac:grpSpMk id="31" creationId="{C46CE9AA-2EF0-724A-9419-2480933269D0}"/>
          </ac:grpSpMkLst>
        </pc:grpChg>
        <pc:picChg chg="mod">
          <ac:chgData name="Yi-Chun Wang" userId="0b0df59f-f6a9-496e-8f30-e802ed6387ee" providerId="ADAL" clId="{CEB13F37-4873-2E4E-ACA0-44830CBE48CF}" dt="2022-04-03T19:39:17.108" v="4011" actId="1076"/>
          <ac:picMkLst>
            <pc:docMk/>
            <pc:sldMk cId="3534689446" sldId="4645"/>
            <ac:picMk id="5" creationId="{DD21C4B2-EB9F-1A4B-9B45-014BDFEEC789}"/>
          </ac:picMkLst>
        </pc:picChg>
        <pc:picChg chg="mod">
          <ac:chgData name="Yi-Chun Wang" userId="0b0df59f-f6a9-496e-8f30-e802ed6387ee" providerId="ADAL" clId="{CEB13F37-4873-2E4E-ACA0-44830CBE48CF}" dt="2022-04-03T19:39:17.108" v="4011" actId="1076"/>
          <ac:picMkLst>
            <pc:docMk/>
            <pc:sldMk cId="3534689446" sldId="4645"/>
            <ac:picMk id="8" creationId="{B6CC8511-A723-6E43-9A5B-47189490DD31}"/>
          </ac:picMkLst>
        </pc:picChg>
        <pc:picChg chg="mod">
          <ac:chgData name="Yi-Chun Wang" userId="0b0df59f-f6a9-496e-8f30-e802ed6387ee" providerId="ADAL" clId="{CEB13F37-4873-2E4E-ACA0-44830CBE48CF}" dt="2022-04-03T19:39:17.108" v="4011" actId="1076"/>
          <ac:picMkLst>
            <pc:docMk/>
            <pc:sldMk cId="3534689446" sldId="4645"/>
            <ac:picMk id="17" creationId="{43C0139D-0C50-E341-A63A-D5F43D0CA52E}"/>
          </ac:picMkLst>
        </pc:picChg>
        <pc:picChg chg="mod">
          <ac:chgData name="Yi-Chun Wang" userId="0b0df59f-f6a9-496e-8f30-e802ed6387ee" providerId="ADAL" clId="{CEB13F37-4873-2E4E-ACA0-44830CBE48CF}" dt="2022-04-03T19:39:17.108" v="4011" actId="1076"/>
          <ac:picMkLst>
            <pc:docMk/>
            <pc:sldMk cId="3534689446" sldId="4645"/>
            <ac:picMk id="21" creationId="{3D6CF5B8-3F67-5B40-8BBB-285B031D118A}"/>
          </ac:picMkLst>
        </pc:picChg>
        <pc:picChg chg="mod">
          <ac:chgData name="Yi-Chun Wang" userId="0b0df59f-f6a9-496e-8f30-e802ed6387ee" providerId="ADAL" clId="{CEB13F37-4873-2E4E-ACA0-44830CBE48CF}" dt="2022-04-03T19:39:17.108" v="4011" actId="1076"/>
          <ac:picMkLst>
            <pc:docMk/>
            <pc:sldMk cId="3534689446" sldId="4645"/>
            <ac:picMk id="23" creationId="{1D19932B-14F4-6645-8543-EFC81695B276}"/>
          </ac:picMkLst>
        </pc:picChg>
        <pc:picChg chg="mod">
          <ac:chgData name="Yi-Chun Wang" userId="0b0df59f-f6a9-496e-8f30-e802ed6387ee" providerId="ADAL" clId="{CEB13F37-4873-2E4E-ACA0-44830CBE48CF}" dt="2022-04-03T19:39:17.108" v="4011" actId="1076"/>
          <ac:picMkLst>
            <pc:docMk/>
            <pc:sldMk cId="3534689446" sldId="4645"/>
            <ac:picMk id="25" creationId="{990F041D-E021-114C-A59A-DD91762551DB}"/>
          </ac:picMkLst>
        </pc:picChg>
        <pc:picChg chg="add mod">
          <ac:chgData name="Yi-Chun Wang" userId="0b0df59f-f6a9-496e-8f30-e802ed6387ee" providerId="ADAL" clId="{CEB13F37-4873-2E4E-ACA0-44830CBE48CF}" dt="2022-04-03T19:39:17.108" v="4011" actId="1076"/>
          <ac:picMkLst>
            <pc:docMk/>
            <pc:sldMk cId="3534689446" sldId="4645"/>
            <ac:picMk id="26" creationId="{4ACD68D3-C659-AB43-8563-EB3A14A4305F}"/>
          </ac:picMkLst>
        </pc:picChg>
        <pc:picChg chg="add mod">
          <ac:chgData name="Yi-Chun Wang" userId="0b0df59f-f6a9-496e-8f30-e802ed6387ee" providerId="ADAL" clId="{CEB13F37-4873-2E4E-ACA0-44830CBE48CF}" dt="2022-04-03T19:39:17.108" v="4011" actId="1076"/>
          <ac:picMkLst>
            <pc:docMk/>
            <pc:sldMk cId="3534689446" sldId="4645"/>
            <ac:picMk id="27" creationId="{1DF862FE-26EE-0E41-837E-1E0F54C791C3}"/>
          </ac:picMkLst>
        </pc:picChg>
        <pc:picChg chg="add mod">
          <ac:chgData name="Yi-Chun Wang" userId="0b0df59f-f6a9-496e-8f30-e802ed6387ee" providerId="ADAL" clId="{CEB13F37-4873-2E4E-ACA0-44830CBE48CF}" dt="2022-04-03T19:39:17.108" v="4011" actId="1076"/>
          <ac:picMkLst>
            <pc:docMk/>
            <pc:sldMk cId="3534689446" sldId="4645"/>
            <ac:picMk id="28" creationId="{035F1FDF-7DEA-C94B-8EB2-74A082DA577B}"/>
          </ac:picMkLst>
        </pc:picChg>
        <pc:picChg chg="add mod">
          <ac:chgData name="Yi-Chun Wang" userId="0b0df59f-f6a9-496e-8f30-e802ed6387ee" providerId="ADAL" clId="{CEB13F37-4873-2E4E-ACA0-44830CBE48CF}" dt="2022-04-03T19:39:17.108" v="4011" actId="1076"/>
          <ac:picMkLst>
            <pc:docMk/>
            <pc:sldMk cId="3534689446" sldId="4645"/>
            <ac:picMk id="29" creationId="{D7EC0382-7310-2149-B694-AEDD008C4468}"/>
          </ac:picMkLst>
        </pc:picChg>
        <pc:picChg chg="add mod">
          <ac:chgData name="Yi-Chun Wang" userId="0b0df59f-f6a9-496e-8f30-e802ed6387ee" providerId="ADAL" clId="{CEB13F37-4873-2E4E-ACA0-44830CBE48CF}" dt="2022-04-03T19:39:17.108" v="4011" actId="1076"/>
          <ac:picMkLst>
            <pc:docMk/>
            <pc:sldMk cId="3534689446" sldId="4645"/>
            <ac:picMk id="30" creationId="{0BC4F85F-113E-A547-A009-E0A6759DA5DA}"/>
          </ac:picMkLst>
        </pc:picChg>
        <pc:picChg chg="add mod">
          <ac:chgData name="Yi-Chun Wang" userId="0b0df59f-f6a9-496e-8f30-e802ed6387ee" providerId="ADAL" clId="{CEB13F37-4873-2E4E-ACA0-44830CBE48CF}" dt="2022-04-08T10:27:58.357" v="7612" actId="14100"/>
          <ac:picMkLst>
            <pc:docMk/>
            <pc:sldMk cId="3534689446" sldId="4645"/>
            <ac:picMk id="34" creationId="{7AA96FAC-D381-984D-85BD-DAF3ECCF908C}"/>
          </ac:picMkLst>
        </pc:picChg>
        <pc:picChg chg="add mod">
          <ac:chgData name="Yi-Chun Wang" userId="0b0df59f-f6a9-496e-8f30-e802ed6387ee" providerId="ADAL" clId="{CEB13F37-4873-2E4E-ACA0-44830CBE48CF}" dt="2022-04-08T10:28:03.089" v="7614" actId="1076"/>
          <ac:picMkLst>
            <pc:docMk/>
            <pc:sldMk cId="3534689446" sldId="4645"/>
            <ac:picMk id="35" creationId="{100472CD-399F-664F-9477-54BA9177782B}"/>
          </ac:picMkLst>
        </pc:picChg>
        <pc:picChg chg="add mod">
          <ac:chgData name="Yi-Chun Wang" userId="0b0df59f-f6a9-496e-8f30-e802ed6387ee" providerId="ADAL" clId="{CEB13F37-4873-2E4E-ACA0-44830CBE48CF}" dt="2022-04-03T19:39:17.108" v="4011" actId="1076"/>
          <ac:picMkLst>
            <pc:docMk/>
            <pc:sldMk cId="3534689446" sldId="4645"/>
            <ac:picMk id="36" creationId="{CC775E6C-0B20-2F4E-BFBB-C32668EAAAD0}"/>
          </ac:picMkLst>
        </pc:picChg>
        <pc:picChg chg="add del mod">
          <ac:chgData name="Yi-Chun Wang" userId="0b0df59f-f6a9-496e-8f30-e802ed6387ee" providerId="ADAL" clId="{CEB13F37-4873-2E4E-ACA0-44830CBE48CF}" dt="2022-04-08T10:26:44.229" v="7600" actId="478"/>
          <ac:picMkLst>
            <pc:docMk/>
            <pc:sldMk cId="3534689446" sldId="4645"/>
            <ac:picMk id="37" creationId="{28D250AC-9E72-8241-9BBA-428C90E22DF8}"/>
          </ac:picMkLst>
        </pc:picChg>
        <pc:picChg chg="add del mod">
          <ac:chgData name="Yi-Chun Wang" userId="0b0df59f-f6a9-496e-8f30-e802ed6387ee" providerId="ADAL" clId="{CEB13F37-4873-2E4E-ACA0-44830CBE48CF}" dt="2022-04-08T10:26:44.229" v="7600" actId="478"/>
          <ac:picMkLst>
            <pc:docMk/>
            <pc:sldMk cId="3534689446" sldId="4645"/>
            <ac:picMk id="38" creationId="{5CAB8203-CD3F-E34A-9136-B901B9FBED76}"/>
          </ac:picMkLst>
        </pc:picChg>
        <pc:picChg chg="add del mod">
          <ac:chgData name="Yi-Chun Wang" userId="0b0df59f-f6a9-496e-8f30-e802ed6387ee" providerId="ADAL" clId="{CEB13F37-4873-2E4E-ACA0-44830CBE48CF}" dt="2022-04-08T10:26:44.229" v="7600" actId="478"/>
          <ac:picMkLst>
            <pc:docMk/>
            <pc:sldMk cId="3534689446" sldId="4645"/>
            <ac:picMk id="39" creationId="{6B2BD7EA-A3AE-CF49-8511-28A80EB6527D}"/>
          </ac:picMkLst>
        </pc:picChg>
        <pc:picChg chg="add del mod">
          <ac:chgData name="Yi-Chun Wang" userId="0b0df59f-f6a9-496e-8f30-e802ed6387ee" providerId="ADAL" clId="{CEB13F37-4873-2E4E-ACA0-44830CBE48CF}" dt="2022-04-08T10:26:44.229" v="7600" actId="478"/>
          <ac:picMkLst>
            <pc:docMk/>
            <pc:sldMk cId="3534689446" sldId="4645"/>
            <ac:picMk id="40" creationId="{0420A1D7-67D8-5443-8B00-95C1B946FFB4}"/>
          </ac:picMkLst>
        </pc:picChg>
        <pc:picChg chg="add del mod">
          <ac:chgData name="Yi-Chun Wang" userId="0b0df59f-f6a9-496e-8f30-e802ed6387ee" providerId="ADAL" clId="{CEB13F37-4873-2E4E-ACA0-44830CBE48CF}" dt="2022-04-08T10:26:44.229" v="7600" actId="478"/>
          <ac:picMkLst>
            <pc:docMk/>
            <pc:sldMk cId="3534689446" sldId="4645"/>
            <ac:picMk id="41" creationId="{31C7D454-CE2A-4B4E-AB14-6CEE34EDB783}"/>
          </ac:picMkLst>
        </pc:picChg>
        <pc:picChg chg="add del mod">
          <ac:chgData name="Yi-Chun Wang" userId="0b0df59f-f6a9-496e-8f30-e802ed6387ee" providerId="ADAL" clId="{CEB13F37-4873-2E4E-ACA0-44830CBE48CF}" dt="2022-04-08T10:26:44.229" v="7600" actId="478"/>
          <ac:picMkLst>
            <pc:docMk/>
            <pc:sldMk cId="3534689446" sldId="4645"/>
            <ac:picMk id="42" creationId="{11FA66BE-DF03-0A48-81C1-636D609DED3C}"/>
          </ac:picMkLst>
        </pc:picChg>
        <pc:picChg chg="add mod">
          <ac:chgData name="Yi-Chun Wang" userId="0b0df59f-f6a9-496e-8f30-e802ed6387ee" providerId="ADAL" clId="{CEB13F37-4873-2E4E-ACA0-44830CBE48CF}" dt="2022-04-08T10:28:06.460" v="7616" actId="1076"/>
          <ac:picMkLst>
            <pc:docMk/>
            <pc:sldMk cId="3534689446" sldId="4645"/>
            <ac:picMk id="48" creationId="{90D75589-9358-E246-AF48-3CAF686BE45F}"/>
          </ac:picMkLst>
        </pc:picChg>
        <pc:picChg chg="add mod">
          <ac:chgData name="Yi-Chun Wang" userId="0b0df59f-f6a9-496e-8f30-e802ed6387ee" providerId="ADAL" clId="{CEB13F37-4873-2E4E-ACA0-44830CBE48CF}" dt="2022-04-08T10:28:17.235" v="7618" actId="1076"/>
          <ac:picMkLst>
            <pc:docMk/>
            <pc:sldMk cId="3534689446" sldId="4645"/>
            <ac:picMk id="49" creationId="{B6287B32-DC8E-9940-8520-4402B3A9B988}"/>
          </ac:picMkLst>
        </pc:picChg>
        <pc:picChg chg="add mod">
          <ac:chgData name="Yi-Chun Wang" userId="0b0df59f-f6a9-496e-8f30-e802ed6387ee" providerId="ADAL" clId="{CEB13F37-4873-2E4E-ACA0-44830CBE48CF}" dt="2022-04-08T10:28:01.118" v="7613" actId="1076"/>
          <ac:picMkLst>
            <pc:docMk/>
            <pc:sldMk cId="3534689446" sldId="4645"/>
            <ac:picMk id="50" creationId="{790CF2DC-EB85-A942-86BA-D63E4B2681F0}"/>
          </ac:picMkLst>
        </pc:picChg>
        <pc:picChg chg="add mod">
          <ac:chgData name="Yi-Chun Wang" userId="0b0df59f-f6a9-496e-8f30-e802ed6387ee" providerId="ADAL" clId="{CEB13F37-4873-2E4E-ACA0-44830CBE48CF}" dt="2022-04-08T10:28:05.070" v="7615" actId="1076"/>
          <ac:picMkLst>
            <pc:docMk/>
            <pc:sldMk cId="3534689446" sldId="4645"/>
            <ac:picMk id="51" creationId="{97F31FC3-E245-B94F-930D-47D427DB910F}"/>
          </ac:picMkLst>
        </pc:picChg>
      </pc:sldChg>
      <pc:sldChg chg="addSp delSp modSp add mod">
        <pc:chgData name="Yi-Chun Wang" userId="0b0df59f-f6a9-496e-8f30-e802ed6387ee" providerId="ADAL" clId="{CEB13F37-4873-2E4E-ACA0-44830CBE48CF}" dt="2022-04-03T19:54:10.284" v="4196" actId="478"/>
        <pc:sldMkLst>
          <pc:docMk/>
          <pc:sldMk cId="1206792448" sldId="4646"/>
        </pc:sldMkLst>
        <pc:spChg chg="mod">
          <ac:chgData name="Yi-Chun Wang" userId="0b0df59f-f6a9-496e-8f30-e802ed6387ee" providerId="ADAL" clId="{CEB13F37-4873-2E4E-ACA0-44830CBE48CF}" dt="2022-04-03T19:51:43.069" v="4172" actId="1076"/>
          <ac:spMkLst>
            <pc:docMk/>
            <pc:sldMk cId="1206792448" sldId="4646"/>
            <ac:spMk id="2" creationId="{8A098467-7B1E-BA43-B62C-DC5A60BD4A0B}"/>
          </ac:spMkLst>
        </pc:spChg>
        <pc:spChg chg="mod">
          <ac:chgData name="Yi-Chun Wang" userId="0b0df59f-f6a9-496e-8f30-e802ed6387ee" providerId="ADAL" clId="{CEB13F37-4873-2E4E-ACA0-44830CBE48CF}" dt="2022-04-03T19:51:43.069" v="4172" actId="1076"/>
          <ac:spMkLst>
            <pc:docMk/>
            <pc:sldMk cId="1206792448" sldId="4646"/>
            <ac:spMk id="3" creationId="{E70F82A7-3D96-574D-99A5-36D481A065E1}"/>
          </ac:spMkLst>
        </pc:spChg>
        <pc:spChg chg="del mod ord">
          <ac:chgData name="Yi-Chun Wang" userId="0b0df59f-f6a9-496e-8f30-e802ed6387ee" providerId="ADAL" clId="{CEB13F37-4873-2E4E-ACA0-44830CBE48CF}" dt="2022-04-03T19:54:10.284" v="4196" actId="478"/>
          <ac:spMkLst>
            <pc:docMk/>
            <pc:sldMk cId="1206792448" sldId="4646"/>
            <ac:spMk id="9" creationId="{2E025E0A-C71D-9A4B-82B0-5686AF5E45CC}"/>
          </ac:spMkLst>
        </pc:spChg>
        <pc:spChg chg="del mod">
          <ac:chgData name="Yi-Chun Wang" userId="0b0df59f-f6a9-496e-8f30-e802ed6387ee" providerId="ADAL" clId="{CEB13F37-4873-2E4E-ACA0-44830CBE48CF}" dt="2022-04-03T19:52:22.901" v="4183" actId="478"/>
          <ac:spMkLst>
            <pc:docMk/>
            <pc:sldMk cId="1206792448" sldId="4646"/>
            <ac:spMk id="10" creationId="{3CF81C54-F000-2042-B28E-2FD4B29E15D8}"/>
          </ac:spMkLst>
        </pc:spChg>
        <pc:spChg chg="del mod">
          <ac:chgData name="Yi-Chun Wang" userId="0b0df59f-f6a9-496e-8f30-e802ed6387ee" providerId="ADAL" clId="{CEB13F37-4873-2E4E-ACA0-44830CBE48CF}" dt="2022-04-03T19:52:28.414" v="4186" actId="478"/>
          <ac:spMkLst>
            <pc:docMk/>
            <pc:sldMk cId="1206792448" sldId="4646"/>
            <ac:spMk id="11" creationId="{C85BF212-CEE9-B948-9F49-20BE8736F979}"/>
          </ac:spMkLst>
        </pc:spChg>
        <pc:spChg chg="del mod">
          <ac:chgData name="Yi-Chun Wang" userId="0b0df59f-f6a9-496e-8f30-e802ed6387ee" providerId="ADAL" clId="{CEB13F37-4873-2E4E-ACA0-44830CBE48CF}" dt="2022-04-03T19:52:22.901" v="4183" actId="478"/>
          <ac:spMkLst>
            <pc:docMk/>
            <pc:sldMk cId="1206792448" sldId="4646"/>
            <ac:spMk id="12" creationId="{E53F367F-0318-564D-A193-AB8F9603B848}"/>
          </ac:spMkLst>
        </pc:spChg>
        <pc:spChg chg="del mod">
          <ac:chgData name="Yi-Chun Wang" userId="0b0df59f-f6a9-496e-8f30-e802ed6387ee" providerId="ADAL" clId="{CEB13F37-4873-2E4E-ACA0-44830CBE48CF}" dt="2022-04-03T19:52:22.901" v="4183" actId="478"/>
          <ac:spMkLst>
            <pc:docMk/>
            <pc:sldMk cId="1206792448" sldId="4646"/>
            <ac:spMk id="13" creationId="{3557E686-87D1-CB45-9ABD-96F198A6A334}"/>
          </ac:spMkLst>
        </pc:spChg>
        <pc:spChg chg="del mod">
          <ac:chgData name="Yi-Chun Wang" userId="0b0df59f-f6a9-496e-8f30-e802ed6387ee" providerId="ADAL" clId="{CEB13F37-4873-2E4E-ACA0-44830CBE48CF}" dt="2022-04-03T19:52:22.901" v="4183" actId="478"/>
          <ac:spMkLst>
            <pc:docMk/>
            <pc:sldMk cId="1206792448" sldId="4646"/>
            <ac:spMk id="14" creationId="{97F69578-DF42-DD44-941E-DF88B88AD1BF}"/>
          </ac:spMkLst>
        </pc:spChg>
        <pc:spChg chg="del mod">
          <ac:chgData name="Yi-Chun Wang" userId="0b0df59f-f6a9-496e-8f30-e802ed6387ee" providerId="ADAL" clId="{CEB13F37-4873-2E4E-ACA0-44830CBE48CF}" dt="2022-04-03T19:52:22.901" v="4183" actId="478"/>
          <ac:spMkLst>
            <pc:docMk/>
            <pc:sldMk cId="1206792448" sldId="4646"/>
            <ac:spMk id="15" creationId="{4DB8835C-EE6F-374A-B123-06F335891A1F}"/>
          </ac:spMkLst>
        </pc:spChg>
        <pc:spChg chg="add mod">
          <ac:chgData name="Yi-Chun Wang" userId="0b0df59f-f6a9-496e-8f30-e802ed6387ee" providerId="ADAL" clId="{CEB13F37-4873-2E4E-ACA0-44830CBE48CF}" dt="2022-04-03T19:51:55.281" v="4174" actId="20577"/>
          <ac:spMkLst>
            <pc:docMk/>
            <pc:sldMk cId="1206792448" sldId="4646"/>
            <ac:spMk id="30" creationId="{EA78C0C9-A89D-C04D-A808-5D13FD468D51}"/>
          </ac:spMkLst>
        </pc:spChg>
        <pc:spChg chg="add mod">
          <ac:chgData name="Yi-Chun Wang" userId="0b0df59f-f6a9-496e-8f30-e802ed6387ee" providerId="ADAL" clId="{CEB13F37-4873-2E4E-ACA0-44830CBE48CF}" dt="2022-04-03T19:51:52.899" v="4173" actId="20577"/>
          <ac:spMkLst>
            <pc:docMk/>
            <pc:sldMk cId="1206792448" sldId="4646"/>
            <ac:spMk id="32" creationId="{5D393541-1DC8-FE45-BB3D-42F832029AF4}"/>
          </ac:spMkLst>
        </pc:spChg>
        <pc:spChg chg="add mod">
          <ac:chgData name="Yi-Chun Wang" userId="0b0df59f-f6a9-496e-8f30-e802ed6387ee" providerId="ADAL" clId="{CEB13F37-4873-2E4E-ACA0-44830CBE48CF}" dt="2022-04-03T19:51:07.190" v="4164" actId="1076"/>
          <ac:spMkLst>
            <pc:docMk/>
            <pc:sldMk cId="1206792448" sldId="4646"/>
            <ac:spMk id="33" creationId="{4D4AEBD5-CAFF-544A-B8B3-0EDC30AEA386}"/>
          </ac:spMkLst>
        </pc:spChg>
        <pc:spChg chg="add mod">
          <ac:chgData name="Yi-Chun Wang" userId="0b0df59f-f6a9-496e-8f30-e802ed6387ee" providerId="ADAL" clId="{CEB13F37-4873-2E4E-ACA0-44830CBE48CF}" dt="2022-04-03T19:51:26.608" v="4169" actId="1076"/>
          <ac:spMkLst>
            <pc:docMk/>
            <pc:sldMk cId="1206792448" sldId="4646"/>
            <ac:spMk id="34" creationId="{A3CFFBB9-4119-7E44-B70B-DC0BB6ABB3CF}"/>
          </ac:spMkLst>
        </pc:spChg>
        <pc:spChg chg="add mod">
          <ac:chgData name="Yi-Chun Wang" userId="0b0df59f-f6a9-496e-8f30-e802ed6387ee" providerId="ADAL" clId="{CEB13F37-4873-2E4E-ACA0-44830CBE48CF}" dt="2022-04-03T19:51:33.492" v="4171" actId="1076"/>
          <ac:spMkLst>
            <pc:docMk/>
            <pc:sldMk cId="1206792448" sldId="4646"/>
            <ac:spMk id="35" creationId="{10E0D287-AF48-B946-8596-C2A2804F2271}"/>
          </ac:spMkLst>
        </pc:spChg>
        <pc:spChg chg="add mod">
          <ac:chgData name="Yi-Chun Wang" userId="0b0df59f-f6a9-496e-8f30-e802ed6387ee" providerId="ADAL" clId="{CEB13F37-4873-2E4E-ACA0-44830CBE48CF}" dt="2022-04-03T19:51:07.190" v="4164" actId="1076"/>
          <ac:spMkLst>
            <pc:docMk/>
            <pc:sldMk cId="1206792448" sldId="4646"/>
            <ac:spMk id="36" creationId="{879CE011-F4DB-954F-BD95-EE6EF41BD390}"/>
          </ac:spMkLst>
        </pc:spChg>
        <pc:spChg chg="add mod">
          <ac:chgData name="Yi-Chun Wang" userId="0b0df59f-f6a9-496e-8f30-e802ed6387ee" providerId="ADAL" clId="{CEB13F37-4873-2E4E-ACA0-44830CBE48CF}" dt="2022-04-03T19:51:31.307" v="4170" actId="1076"/>
          <ac:spMkLst>
            <pc:docMk/>
            <pc:sldMk cId="1206792448" sldId="4646"/>
            <ac:spMk id="37" creationId="{217AE701-A2E3-7E44-A404-A7F744E89E00}"/>
          </ac:spMkLst>
        </pc:spChg>
        <pc:spChg chg="add mod">
          <ac:chgData name="Yi-Chun Wang" userId="0b0df59f-f6a9-496e-8f30-e802ed6387ee" providerId="ADAL" clId="{CEB13F37-4873-2E4E-ACA0-44830CBE48CF}" dt="2022-04-03T19:51:23.507" v="4168" actId="1076"/>
          <ac:spMkLst>
            <pc:docMk/>
            <pc:sldMk cId="1206792448" sldId="4646"/>
            <ac:spMk id="38" creationId="{8D85F4B8-D9FE-7244-A56D-4A8276282FD0}"/>
          </ac:spMkLst>
        </pc:spChg>
        <pc:picChg chg="del mod">
          <ac:chgData name="Yi-Chun Wang" userId="0b0df59f-f6a9-496e-8f30-e802ed6387ee" providerId="ADAL" clId="{CEB13F37-4873-2E4E-ACA0-44830CBE48CF}" dt="2022-04-03T19:54:10.284" v="4196" actId="478"/>
          <ac:picMkLst>
            <pc:docMk/>
            <pc:sldMk cId="1206792448" sldId="4646"/>
            <ac:picMk id="8" creationId="{71751C57-83F2-4147-80EF-4586737B8FDB}"/>
          </ac:picMkLst>
        </pc:picChg>
        <pc:picChg chg="mod">
          <ac:chgData name="Yi-Chun Wang" userId="0b0df59f-f6a9-496e-8f30-e802ed6387ee" providerId="ADAL" clId="{CEB13F37-4873-2E4E-ACA0-44830CBE48CF}" dt="2022-04-03T19:48:48.376" v="4116" actId="1076"/>
          <ac:picMkLst>
            <pc:docMk/>
            <pc:sldMk cId="1206792448" sldId="4646"/>
            <ac:picMk id="16" creationId="{6F0E4A09-BBC0-2F4E-A911-8B672FAC8DE5}"/>
          </ac:picMkLst>
        </pc:picChg>
        <pc:picChg chg="mod">
          <ac:chgData name="Yi-Chun Wang" userId="0b0df59f-f6a9-496e-8f30-e802ed6387ee" providerId="ADAL" clId="{CEB13F37-4873-2E4E-ACA0-44830CBE48CF}" dt="2022-04-03T19:48:31.332" v="4112" actId="1076"/>
          <ac:picMkLst>
            <pc:docMk/>
            <pc:sldMk cId="1206792448" sldId="4646"/>
            <ac:picMk id="20" creationId="{7FAE54A9-B219-FD4D-B977-87E7CDF858BD}"/>
          </ac:picMkLst>
        </pc:picChg>
        <pc:picChg chg="add mod">
          <ac:chgData name="Yi-Chun Wang" userId="0b0df59f-f6a9-496e-8f30-e802ed6387ee" providerId="ADAL" clId="{CEB13F37-4873-2E4E-ACA0-44830CBE48CF}" dt="2022-04-03T19:48:48.376" v="4116" actId="1076"/>
          <ac:picMkLst>
            <pc:docMk/>
            <pc:sldMk cId="1206792448" sldId="4646"/>
            <ac:picMk id="21" creationId="{B24C1463-FE29-4945-914F-BB73140214AA}"/>
          </ac:picMkLst>
        </pc:picChg>
        <pc:picChg chg="add mod">
          <ac:chgData name="Yi-Chun Wang" userId="0b0df59f-f6a9-496e-8f30-e802ed6387ee" providerId="ADAL" clId="{CEB13F37-4873-2E4E-ACA0-44830CBE48CF}" dt="2022-04-03T19:48:31.332" v="4112" actId="1076"/>
          <ac:picMkLst>
            <pc:docMk/>
            <pc:sldMk cId="1206792448" sldId="4646"/>
            <ac:picMk id="22" creationId="{BF9AB001-51E7-904D-A9BE-9CAF2EE469F8}"/>
          </ac:picMkLst>
        </pc:picChg>
        <pc:picChg chg="add mod">
          <ac:chgData name="Yi-Chun Wang" userId="0b0df59f-f6a9-496e-8f30-e802ed6387ee" providerId="ADAL" clId="{CEB13F37-4873-2E4E-ACA0-44830CBE48CF}" dt="2022-04-03T19:48:40.500" v="4114" actId="1076"/>
          <ac:picMkLst>
            <pc:docMk/>
            <pc:sldMk cId="1206792448" sldId="4646"/>
            <ac:picMk id="23" creationId="{8533B34D-E30E-1040-8134-68567D237FED}"/>
          </ac:picMkLst>
        </pc:picChg>
        <pc:picChg chg="mod">
          <ac:chgData name="Yi-Chun Wang" userId="0b0df59f-f6a9-496e-8f30-e802ed6387ee" providerId="ADAL" clId="{CEB13F37-4873-2E4E-ACA0-44830CBE48CF}" dt="2022-04-03T19:48:40.500" v="4114" actId="1076"/>
          <ac:picMkLst>
            <pc:docMk/>
            <pc:sldMk cId="1206792448" sldId="4646"/>
            <ac:picMk id="24" creationId="{35C378AF-8CD5-A64F-86DD-BACE50E331FC}"/>
          </ac:picMkLst>
        </pc:picChg>
        <pc:picChg chg="add mod">
          <ac:chgData name="Yi-Chun Wang" userId="0b0df59f-f6a9-496e-8f30-e802ed6387ee" providerId="ADAL" clId="{CEB13F37-4873-2E4E-ACA0-44830CBE48CF}" dt="2022-04-03T19:48:43.855" v="4115" actId="1076"/>
          <ac:picMkLst>
            <pc:docMk/>
            <pc:sldMk cId="1206792448" sldId="4646"/>
            <ac:picMk id="25" creationId="{DBD8E371-DEBB-F348-8DBE-488DCD456945}"/>
          </ac:picMkLst>
        </pc:picChg>
        <pc:picChg chg="add mod">
          <ac:chgData name="Yi-Chun Wang" userId="0b0df59f-f6a9-496e-8f30-e802ed6387ee" providerId="ADAL" clId="{CEB13F37-4873-2E4E-ACA0-44830CBE48CF}" dt="2022-04-03T19:47:44.496" v="4105" actId="408"/>
          <ac:picMkLst>
            <pc:docMk/>
            <pc:sldMk cId="1206792448" sldId="4646"/>
            <ac:picMk id="26" creationId="{526A3C41-0F83-4843-8F05-E97E438962F8}"/>
          </ac:picMkLst>
        </pc:picChg>
        <pc:picChg chg="mod">
          <ac:chgData name="Yi-Chun Wang" userId="0b0df59f-f6a9-496e-8f30-e802ed6387ee" providerId="ADAL" clId="{CEB13F37-4873-2E4E-ACA0-44830CBE48CF}" dt="2022-04-03T19:48:43.855" v="4115" actId="1076"/>
          <ac:picMkLst>
            <pc:docMk/>
            <pc:sldMk cId="1206792448" sldId="4646"/>
            <ac:picMk id="27" creationId="{3E2B19E1-6727-EE4F-87AE-E55FE3D357C3}"/>
          </ac:picMkLst>
        </pc:picChg>
        <pc:picChg chg="add mod">
          <ac:chgData name="Yi-Chun Wang" userId="0b0df59f-f6a9-496e-8f30-e802ed6387ee" providerId="ADAL" clId="{CEB13F37-4873-2E4E-ACA0-44830CBE48CF}" dt="2022-04-03T19:48:36.728" v="4113" actId="1076"/>
          <ac:picMkLst>
            <pc:docMk/>
            <pc:sldMk cId="1206792448" sldId="4646"/>
            <ac:picMk id="28" creationId="{058FAB42-E3E9-A14E-9CC6-873A6DCA7356}"/>
          </ac:picMkLst>
        </pc:picChg>
        <pc:picChg chg="mod">
          <ac:chgData name="Yi-Chun Wang" userId="0b0df59f-f6a9-496e-8f30-e802ed6387ee" providerId="ADAL" clId="{CEB13F37-4873-2E4E-ACA0-44830CBE48CF}" dt="2022-04-03T19:48:24.964" v="4111" actId="12789"/>
          <ac:picMkLst>
            <pc:docMk/>
            <pc:sldMk cId="1206792448" sldId="4646"/>
            <ac:picMk id="29" creationId="{2BEF98F3-FB68-334A-B02C-B7A7BB5C02D4}"/>
          </ac:picMkLst>
        </pc:picChg>
        <pc:picChg chg="mod">
          <ac:chgData name="Yi-Chun Wang" userId="0b0df59f-f6a9-496e-8f30-e802ed6387ee" providerId="ADAL" clId="{CEB13F37-4873-2E4E-ACA0-44830CBE48CF}" dt="2022-04-03T19:48:36.728" v="4113" actId="1076"/>
          <ac:picMkLst>
            <pc:docMk/>
            <pc:sldMk cId="1206792448" sldId="4646"/>
            <ac:picMk id="31" creationId="{FA1CC17D-70D3-A74C-8D9B-D5BFBDC7C40F}"/>
          </ac:picMkLst>
        </pc:picChg>
      </pc:sldChg>
      <pc:sldChg chg="add del">
        <pc:chgData name="Yi-Chun Wang" userId="0b0df59f-f6a9-496e-8f30-e802ed6387ee" providerId="ADAL" clId="{CEB13F37-4873-2E4E-ACA0-44830CBE48CF}" dt="2022-04-03T19:30:44.631" v="3907"/>
        <pc:sldMkLst>
          <pc:docMk/>
          <pc:sldMk cId="3020003315" sldId="4646"/>
        </pc:sldMkLst>
      </pc:sldChg>
      <pc:sldChg chg="add del">
        <pc:chgData name="Yi-Chun Wang" userId="0b0df59f-f6a9-496e-8f30-e802ed6387ee" providerId="ADAL" clId="{CEB13F37-4873-2E4E-ACA0-44830CBE48CF}" dt="2022-04-03T19:30:40.068" v="3905"/>
        <pc:sldMkLst>
          <pc:docMk/>
          <pc:sldMk cId="3115331744" sldId="4646"/>
        </pc:sldMkLst>
      </pc:sldChg>
      <pc:sldChg chg="add del">
        <pc:chgData name="Yi-Chun Wang" userId="0b0df59f-f6a9-496e-8f30-e802ed6387ee" providerId="ADAL" clId="{CEB13F37-4873-2E4E-ACA0-44830CBE48CF}" dt="2022-04-03T19:46:13.050" v="4088"/>
        <pc:sldMkLst>
          <pc:docMk/>
          <pc:sldMk cId="676858561" sldId="4647"/>
        </pc:sldMkLst>
      </pc:sldChg>
      <pc:sldChg chg="delSp modSp add mod">
        <pc:chgData name="Yi-Chun Wang" userId="0b0df59f-f6a9-496e-8f30-e802ed6387ee" providerId="ADAL" clId="{CEB13F37-4873-2E4E-ACA0-44830CBE48CF}" dt="2022-04-03T21:24:34.869" v="5952" actId="14100"/>
        <pc:sldMkLst>
          <pc:docMk/>
          <pc:sldMk cId="1714432062" sldId="4647"/>
        </pc:sldMkLst>
        <pc:spChg chg="mod">
          <ac:chgData name="Yi-Chun Wang" userId="0b0df59f-f6a9-496e-8f30-e802ed6387ee" providerId="ADAL" clId="{CEB13F37-4873-2E4E-ACA0-44830CBE48CF}" dt="2022-04-03T21:23:53.022" v="5946" actId="1076"/>
          <ac:spMkLst>
            <pc:docMk/>
            <pc:sldMk cId="1714432062" sldId="4647"/>
            <ac:spMk id="4" creationId="{AA80A43F-FA80-6146-BB99-1FF45DC64778}"/>
          </ac:spMkLst>
        </pc:spChg>
        <pc:spChg chg="del mod">
          <ac:chgData name="Yi-Chun Wang" userId="0b0df59f-f6a9-496e-8f30-e802ed6387ee" providerId="ADAL" clId="{CEB13F37-4873-2E4E-ACA0-44830CBE48CF}" dt="2022-04-03T21:23:48.760" v="5944" actId="478"/>
          <ac:spMkLst>
            <pc:docMk/>
            <pc:sldMk cId="1714432062" sldId="4647"/>
            <ac:spMk id="5" creationId="{807992E9-B65D-E640-8DDD-80B2E72EAEE3}"/>
          </ac:spMkLst>
        </pc:spChg>
        <pc:picChg chg="mod">
          <ac:chgData name="Yi-Chun Wang" userId="0b0df59f-f6a9-496e-8f30-e802ed6387ee" providerId="ADAL" clId="{CEB13F37-4873-2E4E-ACA0-44830CBE48CF}" dt="2022-04-03T21:24:34.869" v="5952" actId="14100"/>
          <ac:picMkLst>
            <pc:docMk/>
            <pc:sldMk cId="1714432062" sldId="4647"/>
            <ac:picMk id="7" creationId="{90FE1786-630B-C14A-B668-42C060DB84DF}"/>
          </ac:picMkLst>
        </pc:picChg>
        <pc:picChg chg="mod">
          <ac:chgData name="Yi-Chun Wang" userId="0b0df59f-f6a9-496e-8f30-e802ed6387ee" providerId="ADAL" clId="{CEB13F37-4873-2E4E-ACA0-44830CBE48CF}" dt="2022-04-03T21:24:34.869" v="5952" actId="14100"/>
          <ac:picMkLst>
            <pc:docMk/>
            <pc:sldMk cId="1714432062" sldId="4647"/>
            <ac:picMk id="9" creationId="{7F2C3F2B-2714-7446-A291-90DF7E5C897D}"/>
          </ac:picMkLst>
        </pc:picChg>
      </pc:sldChg>
      <pc:sldChg chg="add del">
        <pc:chgData name="Yi-Chun Wang" userId="0b0df59f-f6a9-496e-8f30-e802ed6387ee" providerId="ADAL" clId="{CEB13F37-4873-2E4E-ACA0-44830CBE48CF}" dt="2022-04-03T19:46:09.497" v="4086"/>
        <pc:sldMkLst>
          <pc:docMk/>
          <pc:sldMk cId="3219451542" sldId="4647"/>
        </pc:sldMkLst>
      </pc:sldChg>
      <pc:sldChg chg="add del">
        <pc:chgData name="Yi-Chun Wang" userId="0b0df59f-f6a9-496e-8f30-e802ed6387ee" providerId="ADAL" clId="{CEB13F37-4873-2E4E-ACA0-44830CBE48CF}" dt="2022-04-05T12:50:52.378" v="7281" actId="2696"/>
        <pc:sldMkLst>
          <pc:docMk/>
          <pc:sldMk cId="1712079881" sldId="4648"/>
        </pc:sldMkLst>
      </pc:sldChg>
      <pc:sldChg chg="addSp delSp modSp add mod">
        <pc:chgData name="Yi-Chun Wang" userId="0b0df59f-f6a9-496e-8f30-e802ed6387ee" providerId="ADAL" clId="{CEB13F37-4873-2E4E-ACA0-44830CBE48CF}" dt="2022-04-05T12:51:33.929" v="7294" actId="1076"/>
        <pc:sldMkLst>
          <pc:docMk/>
          <pc:sldMk cId="2866932929" sldId="4648"/>
        </pc:sldMkLst>
        <pc:picChg chg="del">
          <ac:chgData name="Yi-Chun Wang" userId="0b0df59f-f6a9-496e-8f30-e802ed6387ee" providerId="ADAL" clId="{CEB13F37-4873-2E4E-ACA0-44830CBE48CF}" dt="2022-04-05T12:51:07.372" v="7283" actId="478"/>
          <ac:picMkLst>
            <pc:docMk/>
            <pc:sldMk cId="2866932929" sldId="4648"/>
            <ac:picMk id="7" creationId="{49E7FD38-800B-754D-B28A-13257D0B2585}"/>
          </ac:picMkLst>
        </pc:picChg>
        <pc:picChg chg="del">
          <ac:chgData name="Yi-Chun Wang" userId="0b0df59f-f6a9-496e-8f30-e802ed6387ee" providerId="ADAL" clId="{CEB13F37-4873-2E4E-ACA0-44830CBE48CF}" dt="2022-04-05T12:51:21.211" v="7288" actId="478"/>
          <ac:picMkLst>
            <pc:docMk/>
            <pc:sldMk cId="2866932929" sldId="4648"/>
            <ac:picMk id="9" creationId="{EF72B5DF-3EB1-D847-A4D4-319C2E993FC9}"/>
          </ac:picMkLst>
        </pc:picChg>
        <pc:picChg chg="add mod">
          <ac:chgData name="Yi-Chun Wang" userId="0b0df59f-f6a9-496e-8f30-e802ed6387ee" providerId="ADAL" clId="{CEB13F37-4873-2E4E-ACA0-44830CBE48CF}" dt="2022-04-05T12:51:33.929" v="7294" actId="1076"/>
          <ac:picMkLst>
            <pc:docMk/>
            <pc:sldMk cId="2866932929" sldId="4648"/>
            <ac:picMk id="10" creationId="{ECA6B96F-FD71-1A4A-8549-75F1BEDCE554}"/>
          </ac:picMkLst>
        </pc:picChg>
        <pc:picChg chg="add mod">
          <ac:chgData name="Yi-Chun Wang" userId="0b0df59f-f6a9-496e-8f30-e802ed6387ee" providerId="ADAL" clId="{CEB13F37-4873-2E4E-ACA0-44830CBE48CF}" dt="2022-04-05T12:51:32.116" v="7293" actId="1076"/>
          <ac:picMkLst>
            <pc:docMk/>
            <pc:sldMk cId="2866932929" sldId="4648"/>
            <ac:picMk id="11" creationId="{B376062F-51C9-8D44-BFFA-26A05C3DF158}"/>
          </ac:picMkLst>
        </pc:picChg>
      </pc:sldChg>
      <pc:sldChg chg="addSp delSp modSp add mod">
        <pc:chgData name="Yi-Chun Wang" userId="0b0df59f-f6a9-496e-8f30-e802ed6387ee" providerId="ADAL" clId="{CEB13F37-4873-2E4E-ACA0-44830CBE48CF}" dt="2022-04-05T12:53:27.211" v="7323" actId="1076"/>
        <pc:sldMkLst>
          <pc:docMk/>
          <pc:sldMk cId="105952699" sldId="4649"/>
        </pc:sldMkLst>
        <pc:picChg chg="del">
          <ac:chgData name="Yi-Chun Wang" userId="0b0df59f-f6a9-496e-8f30-e802ed6387ee" providerId="ADAL" clId="{CEB13F37-4873-2E4E-ACA0-44830CBE48CF}" dt="2022-04-05T12:52:49.129" v="7311" actId="478"/>
          <ac:picMkLst>
            <pc:docMk/>
            <pc:sldMk cId="105952699" sldId="4649"/>
            <ac:picMk id="17" creationId="{7FC17D08-27C1-2643-89A4-C6F208A15C67}"/>
          </ac:picMkLst>
        </pc:picChg>
        <pc:picChg chg="del">
          <ac:chgData name="Yi-Chun Wang" userId="0b0df59f-f6a9-496e-8f30-e802ed6387ee" providerId="ADAL" clId="{CEB13F37-4873-2E4E-ACA0-44830CBE48CF}" dt="2022-04-05T12:52:49.129" v="7311" actId="478"/>
          <ac:picMkLst>
            <pc:docMk/>
            <pc:sldMk cId="105952699" sldId="4649"/>
            <ac:picMk id="18" creationId="{91AA72B4-6451-F246-9D68-992476F95D73}"/>
          </ac:picMkLst>
        </pc:picChg>
        <pc:picChg chg="add mod">
          <ac:chgData name="Yi-Chun Wang" userId="0b0df59f-f6a9-496e-8f30-e802ed6387ee" providerId="ADAL" clId="{CEB13F37-4873-2E4E-ACA0-44830CBE48CF}" dt="2022-04-05T12:53:27.211" v="7323" actId="1076"/>
          <ac:picMkLst>
            <pc:docMk/>
            <pc:sldMk cId="105952699" sldId="4649"/>
            <ac:picMk id="19" creationId="{FE26C405-E208-B643-94C1-48773B2D1EB4}"/>
          </ac:picMkLst>
        </pc:picChg>
        <pc:picChg chg="add mod">
          <ac:chgData name="Yi-Chun Wang" userId="0b0df59f-f6a9-496e-8f30-e802ed6387ee" providerId="ADAL" clId="{CEB13F37-4873-2E4E-ACA0-44830CBE48CF}" dt="2022-04-05T12:53:24.427" v="7322" actId="14100"/>
          <ac:picMkLst>
            <pc:docMk/>
            <pc:sldMk cId="105952699" sldId="4649"/>
            <ac:picMk id="20" creationId="{ACB32DC5-AB76-F743-AC9C-FC211E4BC6CC}"/>
          </ac:picMkLst>
        </pc:picChg>
      </pc:sldChg>
    </pc:docChg>
  </pc:docChgLst>
  <pc:docChgLst>
    <pc:chgData name="Yi-Chun Wang" userId="0b0df59f-f6a9-496e-8f30-e802ed6387ee" providerId="ADAL" clId="{CD0AB524-3E5A-DA4A-B372-B8693B552916}"/>
    <pc:docChg chg="undo redo custSel addSld delSld modSld sldOrd addMainMaster delMainMaster modMainMaster addSection modSection">
      <pc:chgData name="Yi-Chun Wang" userId="0b0df59f-f6a9-496e-8f30-e802ed6387ee" providerId="ADAL" clId="{CD0AB524-3E5A-DA4A-B372-B8693B552916}" dt="2022-02-07T13:44:30.671" v="9024" actId="1076"/>
      <pc:docMkLst>
        <pc:docMk/>
      </pc:docMkLst>
      <pc:sldChg chg="addSp modSp add mod modAnim">
        <pc:chgData name="Yi-Chun Wang" userId="0b0df59f-f6a9-496e-8f30-e802ed6387ee" providerId="ADAL" clId="{CD0AB524-3E5A-DA4A-B372-B8693B552916}" dt="2022-02-06T10:42:07.654" v="2219"/>
        <pc:sldMkLst>
          <pc:docMk/>
          <pc:sldMk cId="414945721" sldId="256"/>
        </pc:sldMkLst>
        <pc:spChg chg="mod">
          <ac:chgData name="Yi-Chun Wang" userId="0b0df59f-f6a9-496e-8f30-e802ed6387ee" providerId="ADAL" clId="{CD0AB524-3E5A-DA4A-B372-B8693B552916}" dt="2022-02-06T08:36:10.755" v="42" actId="1076"/>
          <ac:spMkLst>
            <pc:docMk/>
            <pc:sldMk cId="414945721" sldId="256"/>
            <ac:spMk id="18" creationId="{00000000-0000-0000-0000-000000000000}"/>
          </ac:spMkLst>
        </pc:spChg>
        <pc:spChg chg="mod">
          <ac:chgData name="Yi-Chun Wang" userId="0b0df59f-f6a9-496e-8f30-e802ed6387ee" providerId="ADAL" clId="{CD0AB524-3E5A-DA4A-B372-B8693B552916}" dt="2022-02-06T08:36:10.755" v="42" actId="1076"/>
          <ac:spMkLst>
            <pc:docMk/>
            <pc:sldMk cId="414945721" sldId="256"/>
            <ac:spMk id="19" creationId="{00000000-0000-0000-0000-000000000000}"/>
          </ac:spMkLst>
        </pc:spChg>
        <pc:spChg chg="mod">
          <ac:chgData name="Yi-Chun Wang" userId="0b0df59f-f6a9-496e-8f30-e802ed6387ee" providerId="ADAL" clId="{CD0AB524-3E5A-DA4A-B372-B8693B552916}" dt="2022-02-06T08:36:10.755" v="42" actId="1076"/>
          <ac:spMkLst>
            <pc:docMk/>
            <pc:sldMk cId="414945721" sldId="256"/>
            <ac:spMk id="20" creationId="{00000000-0000-0000-0000-000000000000}"/>
          </ac:spMkLst>
        </pc:spChg>
        <pc:spChg chg="mod">
          <ac:chgData name="Yi-Chun Wang" userId="0b0df59f-f6a9-496e-8f30-e802ed6387ee" providerId="ADAL" clId="{CD0AB524-3E5A-DA4A-B372-B8693B552916}" dt="2022-02-06T08:36:10.755" v="42" actId="1076"/>
          <ac:spMkLst>
            <pc:docMk/>
            <pc:sldMk cId="414945721" sldId="256"/>
            <ac:spMk id="21" creationId="{00000000-0000-0000-0000-000000000000}"/>
          </ac:spMkLst>
        </pc:spChg>
        <pc:spChg chg="mod">
          <ac:chgData name="Yi-Chun Wang" userId="0b0df59f-f6a9-496e-8f30-e802ed6387ee" providerId="ADAL" clId="{CD0AB524-3E5A-DA4A-B372-B8693B552916}" dt="2022-02-06T08:36:10.755" v="42" actId="1076"/>
          <ac:spMkLst>
            <pc:docMk/>
            <pc:sldMk cId="414945721" sldId="256"/>
            <ac:spMk id="22" creationId="{00000000-0000-0000-0000-000000000000}"/>
          </ac:spMkLst>
        </pc:spChg>
        <pc:spChg chg="mod">
          <ac:chgData name="Yi-Chun Wang" userId="0b0df59f-f6a9-496e-8f30-e802ed6387ee" providerId="ADAL" clId="{CD0AB524-3E5A-DA4A-B372-B8693B552916}" dt="2022-02-06T08:36:10.755" v="42" actId="1076"/>
          <ac:spMkLst>
            <pc:docMk/>
            <pc:sldMk cId="414945721" sldId="256"/>
            <ac:spMk id="23" creationId="{00000000-0000-0000-0000-000000000000}"/>
          </ac:spMkLst>
        </pc:spChg>
        <pc:spChg chg="mod">
          <ac:chgData name="Yi-Chun Wang" userId="0b0df59f-f6a9-496e-8f30-e802ed6387ee" providerId="ADAL" clId="{CD0AB524-3E5A-DA4A-B372-B8693B552916}" dt="2022-02-06T08:36:10.755" v="42" actId="1076"/>
          <ac:spMkLst>
            <pc:docMk/>
            <pc:sldMk cId="414945721" sldId="256"/>
            <ac:spMk id="24" creationId="{00000000-0000-0000-0000-000000000000}"/>
          </ac:spMkLst>
        </pc:spChg>
        <pc:spChg chg="mod">
          <ac:chgData name="Yi-Chun Wang" userId="0b0df59f-f6a9-496e-8f30-e802ed6387ee" providerId="ADAL" clId="{CD0AB524-3E5A-DA4A-B372-B8693B552916}" dt="2022-02-06T08:36:10.755" v="42" actId="1076"/>
          <ac:spMkLst>
            <pc:docMk/>
            <pc:sldMk cId="414945721" sldId="256"/>
            <ac:spMk id="25" creationId="{00000000-0000-0000-0000-000000000000}"/>
          </ac:spMkLst>
        </pc:spChg>
        <pc:spChg chg="mod">
          <ac:chgData name="Yi-Chun Wang" userId="0b0df59f-f6a9-496e-8f30-e802ed6387ee" providerId="ADAL" clId="{CD0AB524-3E5A-DA4A-B372-B8693B552916}" dt="2022-02-06T08:36:10.755" v="42" actId="1076"/>
          <ac:spMkLst>
            <pc:docMk/>
            <pc:sldMk cId="414945721" sldId="256"/>
            <ac:spMk id="26" creationId="{00000000-0000-0000-0000-000000000000}"/>
          </ac:spMkLst>
        </pc:spChg>
        <pc:spChg chg="mod">
          <ac:chgData name="Yi-Chun Wang" userId="0b0df59f-f6a9-496e-8f30-e802ed6387ee" providerId="ADAL" clId="{CD0AB524-3E5A-DA4A-B372-B8693B552916}" dt="2022-02-06T08:36:10.755" v="42" actId="1076"/>
          <ac:spMkLst>
            <pc:docMk/>
            <pc:sldMk cId="414945721" sldId="256"/>
            <ac:spMk id="27" creationId="{00000000-0000-0000-0000-000000000000}"/>
          </ac:spMkLst>
        </pc:spChg>
        <pc:spChg chg="mod">
          <ac:chgData name="Yi-Chun Wang" userId="0b0df59f-f6a9-496e-8f30-e802ed6387ee" providerId="ADAL" clId="{CD0AB524-3E5A-DA4A-B372-B8693B552916}" dt="2022-02-06T08:36:10.755" v="42" actId="1076"/>
          <ac:spMkLst>
            <pc:docMk/>
            <pc:sldMk cId="414945721" sldId="256"/>
            <ac:spMk id="28" creationId="{00000000-0000-0000-0000-000000000000}"/>
          </ac:spMkLst>
        </pc:spChg>
        <pc:spChg chg="mod">
          <ac:chgData name="Yi-Chun Wang" userId="0b0df59f-f6a9-496e-8f30-e802ed6387ee" providerId="ADAL" clId="{CD0AB524-3E5A-DA4A-B372-B8693B552916}" dt="2022-02-06T08:36:10.755" v="42" actId="1076"/>
          <ac:spMkLst>
            <pc:docMk/>
            <pc:sldMk cId="414945721" sldId="256"/>
            <ac:spMk id="29" creationId="{00000000-0000-0000-0000-000000000000}"/>
          </ac:spMkLst>
        </pc:spChg>
        <pc:spChg chg="mod">
          <ac:chgData name="Yi-Chun Wang" userId="0b0df59f-f6a9-496e-8f30-e802ed6387ee" providerId="ADAL" clId="{CD0AB524-3E5A-DA4A-B372-B8693B552916}" dt="2022-02-06T08:36:10.755" v="42" actId="1076"/>
          <ac:spMkLst>
            <pc:docMk/>
            <pc:sldMk cId="414945721" sldId="256"/>
            <ac:spMk id="30" creationId="{00000000-0000-0000-0000-000000000000}"/>
          </ac:spMkLst>
        </pc:spChg>
        <pc:spChg chg="mod">
          <ac:chgData name="Yi-Chun Wang" userId="0b0df59f-f6a9-496e-8f30-e802ed6387ee" providerId="ADAL" clId="{CD0AB524-3E5A-DA4A-B372-B8693B552916}" dt="2022-02-06T08:36:10.755" v="42" actId="1076"/>
          <ac:spMkLst>
            <pc:docMk/>
            <pc:sldMk cId="414945721" sldId="256"/>
            <ac:spMk id="31" creationId="{00000000-0000-0000-0000-000000000000}"/>
          </ac:spMkLst>
        </pc:spChg>
        <pc:spChg chg="add mod">
          <ac:chgData name="Yi-Chun Wang" userId="0b0df59f-f6a9-496e-8f30-e802ed6387ee" providerId="ADAL" clId="{CD0AB524-3E5A-DA4A-B372-B8693B552916}" dt="2022-02-06T08:36:10.755" v="42" actId="1076"/>
          <ac:spMkLst>
            <pc:docMk/>
            <pc:sldMk cId="414945721" sldId="256"/>
            <ac:spMk id="32" creationId="{7801661F-172A-9340-A4BE-EF804C67A9D8}"/>
          </ac:spMkLst>
        </pc:spChg>
        <pc:picChg chg="add mod">
          <ac:chgData name="Yi-Chun Wang" userId="0b0df59f-f6a9-496e-8f30-e802ed6387ee" providerId="ADAL" clId="{CD0AB524-3E5A-DA4A-B372-B8693B552916}" dt="2022-02-06T08:36:10.755" v="42" actId="1076"/>
          <ac:picMkLst>
            <pc:docMk/>
            <pc:sldMk cId="414945721" sldId="256"/>
            <ac:picMk id="3" creationId="{672F1A71-FE39-3C41-9E00-18F74657D8E1}"/>
          </ac:picMkLst>
        </pc:picChg>
        <pc:picChg chg="mod">
          <ac:chgData name="Yi-Chun Wang" userId="0b0df59f-f6a9-496e-8f30-e802ed6387ee" providerId="ADAL" clId="{CD0AB524-3E5A-DA4A-B372-B8693B552916}" dt="2022-02-06T08:36:10.755" v="42" actId="1076"/>
          <ac:picMkLst>
            <pc:docMk/>
            <pc:sldMk cId="414945721" sldId="256"/>
            <ac:picMk id="4" creationId="{00000000-0000-0000-0000-000000000000}"/>
          </ac:picMkLst>
        </pc:picChg>
        <pc:picChg chg="mod">
          <ac:chgData name="Yi-Chun Wang" userId="0b0df59f-f6a9-496e-8f30-e802ed6387ee" providerId="ADAL" clId="{CD0AB524-3E5A-DA4A-B372-B8693B552916}" dt="2022-02-06T08:36:10.755" v="42" actId="1076"/>
          <ac:picMkLst>
            <pc:docMk/>
            <pc:sldMk cId="414945721" sldId="256"/>
            <ac:picMk id="5" creationId="{00000000-0000-0000-0000-000000000000}"/>
          </ac:picMkLst>
        </pc:picChg>
        <pc:picChg chg="mod">
          <ac:chgData name="Yi-Chun Wang" userId="0b0df59f-f6a9-496e-8f30-e802ed6387ee" providerId="ADAL" clId="{CD0AB524-3E5A-DA4A-B372-B8693B552916}" dt="2022-02-06T08:36:10.755" v="42" actId="1076"/>
          <ac:picMkLst>
            <pc:docMk/>
            <pc:sldMk cId="414945721" sldId="256"/>
            <ac:picMk id="6" creationId="{00000000-0000-0000-0000-000000000000}"/>
          </ac:picMkLst>
        </pc:picChg>
        <pc:picChg chg="mod">
          <ac:chgData name="Yi-Chun Wang" userId="0b0df59f-f6a9-496e-8f30-e802ed6387ee" providerId="ADAL" clId="{CD0AB524-3E5A-DA4A-B372-B8693B552916}" dt="2022-02-06T08:36:10.755" v="42" actId="1076"/>
          <ac:picMkLst>
            <pc:docMk/>
            <pc:sldMk cId="414945721" sldId="256"/>
            <ac:picMk id="7" creationId="{00000000-0000-0000-0000-000000000000}"/>
          </ac:picMkLst>
        </pc:picChg>
        <pc:picChg chg="mod">
          <ac:chgData name="Yi-Chun Wang" userId="0b0df59f-f6a9-496e-8f30-e802ed6387ee" providerId="ADAL" clId="{CD0AB524-3E5A-DA4A-B372-B8693B552916}" dt="2022-02-06T08:36:10.755" v="42" actId="1076"/>
          <ac:picMkLst>
            <pc:docMk/>
            <pc:sldMk cId="414945721" sldId="256"/>
            <ac:picMk id="8" creationId="{00000000-0000-0000-0000-000000000000}"/>
          </ac:picMkLst>
        </pc:picChg>
        <pc:picChg chg="mod">
          <ac:chgData name="Yi-Chun Wang" userId="0b0df59f-f6a9-496e-8f30-e802ed6387ee" providerId="ADAL" clId="{CD0AB524-3E5A-DA4A-B372-B8693B552916}" dt="2022-02-06T08:36:10.755" v="42" actId="1076"/>
          <ac:picMkLst>
            <pc:docMk/>
            <pc:sldMk cId="414945721" sldId="256"/>
            <ac:picMk id="9" creationId="{00000000-0000-0000-0000-000000000000}"/>
          </ac:picMkLst>
        </pc:picChg>
        <pc:picChg chg="mod">
          <ac:chgData name="Yi-Chun Wang" userId="0b0df59f-f6a9-496e-8f30-e802ed6387ee" providerId="ADAL" clId="{CD0AB524-3E5A-DA4A-B372-B8693B552916}" dt="2022-02-06T08:36:10.755" v="42" actId="1076"/>
          <ac:picMkLst>
            <pc:docMk/>
            <pc:sldMk cId="414945721" sldId="256"/>
            <ac:picMk id="10" creationId="{00000000-0000-0000-0000-000000000000}"/>
          </ac:picMkLst>
        </pc:picChg>
        <pc:picChg chg="mod">
          <ac:chgData name="Yi-Chun Wang" userId="0b0df59f-f6a9-496e-8f30-e802ed6387ee" providerId="ADAL" clId="{CD0AB524-3E5A-DA4A-B372-B8693B552916}" dt="2022-02-06T08:36:10.755" v="42" actId="1076"/>
          <ac:picMkLst>
            <pc:docMk/>
            <pc:sldMk cId="414945721" sldId="256"/>
            <ac:picMk id="11" creationId="{00000000-0000-0000-0000-000000000000}"/>
          </ac:picMkLst>
        </pc:picChg>
        <pc:picChg chg="mod">
          <ac:chgData name="Yi-Chun Wang" userId="0b0df59f-f6a9-496e-8f30-e802ed6387ee" providerId="ADAL" clId="{CD0AB524-3E5A-DA4A-B372-B8693B552916}" dt="2022-02-06T08:36:10.755" v="42" actId="1076"/>
          <ac:picMkLst>
            <pc:docMk/>
            <pc:sldMk cId="414945721" sldId="256"/>
            <ac:picMk id="12" creationId="{00000000-0000-0000-0000-000000000000}"/>
          </ac:picMkLst>
        </pc:picChg>
        <pc:picChg chg="mod">
          <ac:chgData name="Yi-Chun Wang" userId="0b0df59f-f6a9-496e-8f30-e802ed6387ee" providerId="ADAL" clId="{CD0AB524-3E5A-DA4A-B372-B8693B552916}" dt="2022-02-06T08:36:10.755" v="42" actId="1076"/>
          <ac:picMkLst>
            <pc:docMk/>
            <pc:sldMk cId="414945721" sldId="256"/>
            <ac:picMk id="13" creationId="{00000000-0000-0000-0000-000000000000}"/>
          </ac:picMkLst>
        </pc:picChg>
        <pc:picChg chg="mod">
          <ac:chgData name="Yi-Chun Wang" userId="0b0df59f-f6a9-496e-8f30-e802ed6387ee" providerId="ADAL" clId="{CD0AB524-3E5A-DA4A-B372-B8693B552916}" dt="2022-02-06T08:36:10.755" v="42" actId="1076"/>
          <ac:picMkLst>
            <pc:docMk/>
            <pc:sldMk cId="414945721" sldId="256"/>
            <ac:picMk id="14" creationId="{00000000-0000-0000-0000-000000000000}"/>
          </ac:picMkLst>
        </pc:picChg>
        <pc:picChg chg="mod">
          <ac:chgData name="Yi-Chun Wang" userId="0b0df59f-f6a9-496e-8f30-e802ed6387ee" providerId="ADAL" clId="{CD0AB524-3E5A-DA4A-B372-B8693B552916}" dt="2022-02-06T08:36:10.755" v="42" actId="1076"/>
          <ac:picMkLst>
            <pc:docMk/>
            <pc:sldMk cId="414945721" sldId="256"/>
            <ac:picMk id="15" creationId="{00000000-0000-0000-0000-000000000000}"/>
          </ac:picMkLst>
        </pc:picChg>
        <pc:picChg chg="mod">
          <ac:chgData name="Yi-Chun Wang" userId="0b0df59f-f6a9-496e-8f30-e802ed6387ee" providerId="ADAL" clId="{CD0AB524-3E5A-DA4A-B372-B8693B552916}" dt="2022-02-06T08:36:10.755" v="42" actId="1076"/>
          <ac:picMkLst>
            <pc:docMk/>
            <pc:sldMk cId="414945721" sldId="256"/>
            <ac:picMk id="16" creationId="{00000000-0000-0000-0000-000000000000}"/>
          </ac:picMkLst>
        </pc:picChg>
        <pc:picChg chg="mod">
          <ac:chgData name="Yi-Chun Wang" userId="0b0df59f-f6a9-496e-8f30-e802ed6387ee" providerId="ADAL" clId="{CD0AB524-3E5A-DA4A-B372-B8693B552916}" dt="2022-02-06T08:36:10.755" v="42" actId="1076"/>
          <ac:picMkLst>
            <pc:docMk/>
            <pc:sldMk cId="414945721" sldId="256"/>
            <ac:picMk id="17" creationId="{00000000-0000-0000-0000-000000000000}"/>
          </ac:picMkLst>
        </pc:picChg>
      </pc:sldChg>
      <pc:sldChg chg="addSp modSp mod setBg modClrScheme setClrOvrMap chgLayout">
        <pc:chgData name="Yi-Chun Wang" userId="0b0df59f-f6a9-496e-8f30-e802ed6387ee" providerId="ADAL" clId="{CD0AB524-3E5A-DA4A-B372-B8693B552916}" dt="2022-02-06T10:26:47.218" v="2048" actId="26606"/>
        <pc:sldMkLst>
          <pc:docMk/>
          <pc:sldMk cId="109857222" sldId="257"/>
        </pc:sldMkLst>
        <pc:spChg chg="mod ord">
          <ac:chgData name="Yi-Chun Wang" userId="0b0df59f-f6a9-496e-8f30-e802ed6387ee" providerId="ADAL" clId="{CD0AB524-3E5A-DA4A-B372-B8693B552916}" dt="2022-02-06T10:26:47.218" v="2048" actId="26606"/>
          <ac:spMkLst>
            <pc:docMk/>
            <pc:sldMk cId="109857222" sldId="257"/>
            <ac:spMk id="2" creationId="{00000000-0000-0000-0000-000000000000}"/>
          </ac:spMkLst>
        </pc:spChg>
        <pc:spChg chg="mod ord">
          <ac:chgData name="Yi-Chun Wang" userId="0b0df59f-f6a9-496e-8f30-e802ed6387ee" providerId="ADAL" clId="{CD0AB524-3E5A-DA4A-B372-B8693B552916}" dt="2022-02-06T10:26:47.218" v="2048" actId="26606"/>
          <ac:spMkLst>
            <pc:docMk/>
            <pc:sldMk cId="109857222" sldId="257"/>
            <ac:spMk id="3" creationId="{00000000-0000-0000-0000-000000000000}"/>
          </ac:spMkLst>
        </pc:spChg>
        <pc:spChg chg="add">
          <ac:chgData name="Yi-Chun Wang" userId="0b0df59f-f6a9-496e-8f30-e802ed6387ee" providerId="ADAL" clId="{CD0AB524-3E5A-DA4A-B372-B8693B552916}" dt="2022-02-06T10:26:47.218" v="2048" actId="26606"/>
          <ac:spMkLst>
            <pc:docMk/>
            <pc:sldMk cId="109857222" sldId="257"/>
            <ac:spMk id="71" creationId="{71B2258F-86CA-4D4D-8270-BC05FCDEBFB3}"/>
          </ac:spMkLst>
        </pc:spChg>
        <pc:picChg chg="mod ord">
          <ac:chgData name="Yi-Chun Wang" userId="0b0df59f-f6a9-496e-8f30-e802ed6387ee" providerId="ADAL" clId="{CD0AB524-3E5A-DA4A-B372-B8693B552916}" dt="2022-02-06T10:26:47.218" v="2048" actId="26606"/>
          <ac:picMkLst>
            <pc:docMk/>
            <pc:sldMk cId="109857222" sldId="257"/>
            <ac:picMk id="1026" creationId="{5A32F9EA-490F-4F4F-9C60-06932C56CD75}"/>
          </ac:picMkLst>
        </pc:picChg>
      </pc:sldChg>
      <pc:sldChg chg="addSp modSp mod ord">
        <pc:chgData name="Yi-Chun Wang" userId="0b0df59f-f6a9-496e-8f30-e802ed6387ee" providerId="ADAL" clId="{CD0AB524-3E5A-DA4A-B372-B8693B552916}" dt="2022-02-06T10:35:09.295" v="2192"/>
        <pc:sldMkLst>
          <pc:docMk/>
          <pc:sldMk cId="2531950776" sldId="4581"/>
        </pc:sldMkLst>
        <pc:spChg chg="mod">
          <ac:chgData name="Yi-Chun Wang" userId="0b0df59f-f6a9-496e-8f30-e802ed6387ee" providerId="ADAL" clId="{CD0AB524-3E5A-DA4A-B372-B8693B552916}" dt="2022-02-06T10:17:45.930" v="1926"/>
          <ac:spMkLst>
            <pc:docMk/>
            <pc:sldMk cId="2531950776" sldId="4581"/>
            <ac:spMk id="2" creationId="{36F92BA5-2E04-EF40-830F-0A9D6BE2E4F4}"/>
          </ac:spMkLst>
        </pc:spChg>
        <pc:spChg chg="mod">
          <ac:chgData name="Yi-Chun Wang" userId="0b0df59f-f6a9-496e-8f30-e802ed6387ee" providerId="ADAL" clId="{CD0AB524-3E5A-DA4A-B372-B8693B552916}" dt="2022-02-06T10:14:47.992" v="1900" actId="27636"/>
          <ac:spMkLst>
            <pc:docMk/>
            <pc:sldMk cId="2531950776" sldId="4581"/>
            <ac:spMk id="3" creationId="{5643882E-59E4-0947-8BA2-ECE548B7881A}"/>
          </ac:spMkLst>
        </pc:spChg>
        <pc:spChg chg="add mod">
          <ac:chgData name="Yi-Chun Wang" userId="0b0df59f-f6a9-496e-8f30-e802ed6387ee" providerId="ADAL" clId="{CD0AB524-3E5A-DA4A-B372-B8693B552916}" dt="2022-02-06T10:35:09.295" v="2192"/>
          <ac:spMkLst>
            <pc:docMk/>
            <pc:sldMk cId="2531950776" sldId="4581"/>
            <ac:spMk id="6" creationId="{4322CFB1-AB26-344D-B209-37C7F4E9B970}"/>
          </ac:spMkLst>
        </pc:spChg>
        <pc:spChg chg="add mod">
          <ac:chgData name="Yi-Chun Wang" userId="0b0df59f-f6a9-496e-8f30-e802ed6387ee" providerId="ADAL" clId="{CD0AB524-3E5A-DA4A-B372-B8693B552916}" dt="2022-02-06T10:35:09.295" v="2192"/>
          <ac:spMkLst>
            <pc:docMk/>
            <pc:sldMk cId="2531950776" sldId="4581"/>
            <ac:spMk id="8" creationId="{FA3FBDBE-955E-E74A-99C2-F4A4C1DB67DD}"/>
          </ac:spMkLst>
        </pc:spChg>
      </pc:sldChg>
      <pc:sldChg chg="addSp modSp mod ord">
        <pc:chgData name="Yi-Chun Wang" userId="0b0df59f-f6a9-496e-8f30-e802ed6387ee" providerId="ADAL" clId="{CD0AB524-3E5A-DA4A-B372-B8693B552916}" dt="2022-02-06T10:35:09.295" v="2192"/>
        <pc:sldMkLst>
          <pc:docMk/>
          <pc:sldMk cId="4079275403" sldId="4583"/>
        </pc:sldMkLst>
        <pc:spChg chg="mod">
          <ac:chgData name="Yi-Chun Wang" userId="0b0df59f-f6a9-496e-8f30-e802ed6387ee" providerId="ADAL" clId="{CD0AB524-3E5A-DA4A-B372-B8693B552916}" dt="2022-02-06T10:17:45.930" v="1926"/>
          <ac:spMkLst>
            <pc:docMk/>
            <pc:sldMk cId="4079275403" sldId="4583"/>
            <ac:spMk id="2" creationId="{9B8B2491-7472-014B-9D38-C70909DB34BB}"/>
          </ac:spMkLst>
        </pc:spChg>
        <pc:spChg chg="mod">
          <ac:chgData name="Yi-Chun Wang" userId="0b0df59f-f6a9-496e-8f30-e802ed6387ee" providerId="ADAL" clId="{CD0AB524-3E5A-DA4A-B372-B8693B552916}" dt="2022-02-06T10:14:48.054" v="1901" actId="27636"/>
          <ac:spMkLst>
            <pc:docMk/>
            <pc:sldMk cId="4079275403" sldId="4583"/>
            <ac:spMk id="3" creationId="{1496E4D4-D93D-6348-89B0-11902BC3253A}"/>
          </ac:spMkLst>
        </pc:spChg>
        <pc:spChg chg="add mod">
          <ac:chgData name="Yi-Chun Wang" userId="0b0df59f-f6a9-496e-8f30-e802ed6387ee" providerId="ADAL" clId="{CD0AB524-3E5A-DA4A-B372-B8693B552916}" dt="2022-02-06T10:35:09.295" v="2192"/>
          <ac:spMkLst>
            <pc:docMk/>
            <pc:sldMk cId="4079275403" sldId="4583"/>
            <ac:spMk id="4" creationId="{732A5312-BF0C-6E4B-8643-9285FDB7278A}"/>
          </ac:spMkLst>
        </pc:spChg>
        <pc:spChg chg="add mod">
          <ac:chgData name="Yi-Chun Wang" userId="0b0df59f-f6a9-496e-8f30-e802ed6387ee" providerId="ADAL" clId="{CD0AB524-3E5A-DA4A-B372-B8693B552916}" dt="2022-02-06T10:35:09.295" v="2192"/>
          <ac:spMkLst>
            <pc:docMk/>
            <pc:sldMk cId="4079275403" sldId="4583"/>
            <ac:spMk id="5" creationId="{97AEAFD9-4F07-C441-BFBA-8F78A53E3049}"/>
          </ac:spMkLst>
        </pc:spChg>
      </pc:sldChg>
      <pc:sldChg chg="addSp modSp">
        <pc:chgData name="Yi-Chun Wang" userId="0b0df59f-f6a9-496e-8f30-e802ed6387ee" providerId="ADAL" clId="{CD0AB524-3E5A-DA4A-B372-B8693B552916}" dt="2022-02-06T10:35:09.295" v="2192"/>
        <pc:sldMkLst>
          <pc:docMk/>
          <pc:sldMk cId="3604432497" sldId="4584"/>
        </pc:sldMkLst>
        <pc:spChg chg="mod">
          <ac:chgData name="Yi-Chun Wang" userId="0b0df59f-f6a9-496e-8f30-e802ed6387ee" providerId="ADAL" clId="{CD0AB524-3E5A-DA4A-B372-B8693B552916}" dt="2022-02-06T10:17:45.930" v="1926"/>
          <ac:spMkLst>
            <pc:docMk/>
            <pc:sldMk cId="3604432497" sldId="4584"/>
            <ac:spMk id="2" creationId="{0C1EAE17-940A-F040-803E-F99FC53B1A9A}"/>
          </ac:spMkLst>
        </pc:spChg>
        <pc:spChg chg="add mod">
          <ac:chgData name="Yi-Chun Wang" userId="0b0df59f-f6a9-496e-8f30-e802ed6387ee" providerId="ADAL" clId="{CD0AB524-3E5A-DA4A-B372-B8693B552916}" dt="2022-02-06T10:35:09.295" v="2192"/>
          <ac:spMkLst>
            <pc:docMk/>
            <pc:sldMk cId="3604432497" sldId="4584"/>
            <ac:spMk id="4" creationId="{E166AAB5-70DC-C54C-B8AB-EAA351EDCF60}"/>
          </ac:spMkLst>
        </pc:spChg>
        <pc:spChg chg="add mod">
          <ac:chgData name="Yi-Chun Wang" userId="0b0df59f-f6a9-496e-8f30-e802ed6387ee" providerId="ADAL" clId="{CD0AB524-3E5A-DA4A-B372-B8693B552916}" dt="2022-02-06T10:35:09.295" v="2192"/>
          <ac:spMkLst>
            <pc:docMk/>
            <pc:sldMk cId="3604432497" sldId="4584"/>
            <ac:spMk id="5" creationId="{6623C520-8FA5-6844-8E75-F5F91ED939B6}"/>
          </ac:spMkLst>
        </pc:spChg>
      </pc:sldChg>
      <pc:sldChg chg="addSp modSp mod ord modNotesTx">
        <pc:chgData name="Yi-Chun Wang" userId="0b0df59f-f6a9-496e-8f30-e802ed6387ee" providerId="ADAL" clId="{CD0AB524-3E5A-DA4A-B372-B8693B552916}" dt="2022-02-07T11:33:45.351" v="8877" actId="20577"/>
        <pc:sldMkLst>
          <pc:docMk/>
          <pc:sldMk cId="834448189" sldId="4585"/>
        </pc:sldMkLst>
        <pc:spChg chg="mod">
          <ac:chgData name="Yi-Chun Wang" userId="0b0df59f-f6a9-496e-8f30-e802ed6387ee" providerId="ADAL" clId="{CD0AB524-3E5A-DA4A-B372-B8693B552916}" dt="2022-02-06T10:25:40.659" v="2046" actId="1076"/>
          <ac:spMkLst>
            <pc:docMk/>
            <pc:sldMk cId="834448189" sldId="4585"/>
            <ac:spMk id="2" creationId="{4A50BD8D-2BF9-5B41-850C-0C84165D26AB}"/>
          </ac:spMkLst>
        </pc:spChg>
        <pc:spChg chg="mod">
          <ac:chgData name="Yi-Chun Wang" userId="0b0df59f-f6a9-496e-8f30-e802ed6387ee" providerId="ADAL" clId="{CD0AB524-3E5A-DA4A-B372-B8693B552916}" dt="2022-02-07T11:33:45.351" v="8877" actId="20577"/>
          <ac:spMkLst>
            <pc:docMk/>
            <pc:sldMk cId="834448189" sldId="4585"/>
            <ac:spMk id="3" creationId="{25D317BF-ADE0-7D4D-9D00-9CF2812138DE}"/>
          </ac:spMkLst>
        </pc:spChg>
        <pc:spChg chg="add mod">
          <ac:chgData name="Yi-Chun Wang" userId="0b0df59f-f6a9-496e-8f30-e802ed6387ee" providerId="ADAL" clId="{CD0AB524-3E5A-DA4A-B372-B8693B552916}" dt="2022-02-06T10:35:09.295" v="2192"/>
          <ac:spMkLst>
            <pc:docMk/>
            <pc:sldMk cId="834448189" sldId="4585"/>
            <ac:spMk id="4" creationId="{60250AF1-D084-CA4B-B0EA-45300DC6A8C4}"/>
          </ac:spMkLst>
        </pc:spChg>
        <pc:spChg chg="add mod">
          <ac:chgData name="Yi-Chun Wang" userId="0b0df59f-f6a9-496e-8f30-e802ed6387ee" providerId="ADAL" clId="{CD0AB524-3E5A-DA4A-B372-B8693B552916}" dt="2022-02-06T10:35:09.295" v="2192"/>
          <ac:spMkLst>
            <pc:docMk/>
            <pc:sldMk cId="834448189" sldId="4585"/>
            <ac:spMk id="5" creationId="{6B4D2CF9-D39F-7F46-A6A7-5A5E2398BE17}"/>
          </ac:spMkLst>
        </pc:spChg>
        <pc:spChg chg="add mod">
          <ac:chgData name="Yi-Chun Wang" userId="0b0df59f-f6a9-496e-8f30-e802ed6387ee" providerId="ADAL" clId="{CD0AB524-3E5A-DA4A-B372-B8693B552916}" dt="2022-02-06T23:06:27.539" v="4638" actId="1076"/>
          <ac:spMkLst>
            <pc:docMk/>
            <pc:sldMk cId="834448189" sldId="4585"/>
            <ac:spMk id="7" creationId="{D137E977-E2E4-E447-A57C-9449E9298E32}"/>
          </ac:spMkLst>
        </pc:spChg>
        <pc:picChg chg="add mod">
          <ac:chgData name="Yi-Chun Wang" userId="0b0df59f-f6a9-496e-8f30-e802ed6387ee" providerId="ADAL" clId="{CD0AB524-3E5A-DA4A-B372-B8693B552916}" dt="2022-02-06T23:07:10.011" v="4646" actId="1076"/>
          <ac:picMkLst>
            <pc:docMk/>
            <pc:sldMk cId="834448189" sldId="4585"/>
            <ac:picMk id="6" creationId="{CC48A3BD-E785-204F-B08B-EE0B2B7FBF45}"/>
          </ac:picMkLst>
        </pc:picChg>
      </pc:sldChg>
      <pc:sldChg chg="addSp modSp mod ord">
        <pc:chgData name="Yi-Chun Wang" userId="0b0df59f-f6a9-496e-8f30-e802ed6387ee" providerId="ADAL" clId="{CD0AB524-3E5A-DA4A-B372-B8693B552916}" dt="2022-02-06T10:35:09.295" v="2192"/>
        <pc:sldMkLst>
          <pc:docMk/>
          <pc:sldMk cId="4007702139" sldId="4586"/>
        </pc:sldMkLst>
        <pc:spChg chg="mod">
          <ac:chgData name="Yi-Chun Wang" userId="0b0df59f-f6a9-496e-8f30-e802ed6387ee" providerId="ADAL" clId="{CD0AB524-3E5A-DA4A-B372-B8693B552916}" dt="2022-02-06T10:31:55.076" v="2156" actId="255"/>
          <ac:spMkLst>
            <pc:docMk/>
            <pc:sldMk cId="4007702139" sldId="4586"/>
            <ac:spMk id="2" creationId="{264F75BC-0E76-E44A-829E-57059F3E0AFD}"/>
          </ac:spMkLst>
        </pc:spChg>
        <pc:spChg chg="add mod">
          <ac:chgData name="Yi-Chun Wang" userId="0b0df59f-f6a9-496e-8f30-e802ed6387ee" providerId="ADAL" clId="{CD0AB524-3E5A-DA4A-B372-B8693B552916}" dt="2022-02-06T10:35:09.295" v="2192"/>
          <ac:spMkLst>
            <pc:docMk/>
            <pc:sldMk cId="4007702139" sldId="4586"/>
            <ac:spMk id="5" creationId="{4AC1BD9E-01E7-CB47-81ED-771B866B4875}"/>
          </ac:spMkLst>
        </pc:spChg>
        <pc:spChg chg="add mod">
          <ac:chgData name="Yi-Chun Wang" userId="0b0df59f-f6a9-496e-8f30-e802ed6387ee" providerId="ADAL" clId="{CD0AB524-3E5A-DA4A-B372-B8693B552916}" dt="2022-02-06T10:35:09.295" v="2192"/>
          <ac:spMkLst>
            <pc:docMk/>
            <pc:sldMk cId="4007702139" sldId="4586"/>
            <ac:spMk id="6" creationId="{C5441B37-E5DD-3549-BFF3-42E529A83816}"/>
          </ac:spMkLst>
        </pc:spChg>
        <pc:picChg chg="add mod">
          <ac:chgData name="Yi-Chun Wang" userId="0b0df59f-f6a9-496e-8f30-e802ed6387ee" providerId="ADAL" clId="{CD0AB524-3E5A-DA4A-B372-B8693B552916}" dt="2022-02-06T09:17:29.247" v="736" actId="14100"/>
          <ac:picMkLst>
            <pc:docMk/>
            <pc:sldMk cId="4007702139" sldId="4586"/>
            <ac:picMk id="4" creationId="{C930A9BA-8327-954B-B571-BC4B2C4A64AC}"/>
          </ac:picMkLst>
        </pc:picChg>
        <pc:picChg chg="mod">
          <ac:chgData name="Yi-Chun Wang" userId="0b0df59f-f6a9-496e-8f30-e802ed6387ee" providerId="ADAL" clId="{CD0AB524-3E5A-DA4A-B372-B8693B552916}" dt="2022-02-06T09:14:58.058" v="729" actId="1076"/>
          <ac:picMkLst>
            <pc:docMk/>
            <pc:sldMk cId="4007702139" sldId="4586"/>
            <ac:picMk id="11" creationId="{B4789844-AE45-3844-8C33-884034579452}"/>
          </ac:picMkLst>
        </pc:picChg>
      </pc:sldChg>
      <pc:sldChg chg="addSp modSp del mod modNotesTx">
        <pc:chgData name="Yi-Chun Wang" userId="0b0df59f-f6a9-496e-8f30-e802ed6387ee" providerId="ADAL" clId="{CD0AB524-3E5A-DA4A-B372-B8693B552916}" dt="2022-02-06T09:53:43.641" v="1348" actId="2696"/>
        <pc:sldMkLst>
          <pc:docMk/>
          <pc:sldMk cId="2603300998" sldId="4587"/>
        </pc:sldMkLst>
        <pc:spChg chg="mod">
          <ac:chgData name="Yi-Chun Wang" userId="0b0df59f-f6a9-496e-8f30-e802ed6387ee" providerId="ADAL" clId="{CD0AB524-3E5A-DA4A-B372-B8693B552916}" dt="2022-02-06T09:51:24.389" v="1325" actId="20577"/>
          <ac:spMkLst>
            <pc:docMk/>
            <pc:sldMk cId="2603300998" sldId="4587"/>
            <ac:spMk id="2" creationId="{731C5C89-1398-C344-8866-8558E91392EB}"/>
          </ac:spMkLst>
        </pc:spChg>
        <pc:grpChg chg="add mod">
          <ac:chgData name="Yi-Chun Wang" userId="0b0df59f-f6a9-496e-8f30-e802ed6387ee" providerId="ADAL" clId="{CD0AB524-3E5A-DA4A-B372-B8693B552916}" dt="2022-02-06T09:51:06.532" v="1277" actId="1076"/>
          <ac:grpSpMkLst>
            <pc:docMk/>
            <pc:sldMk cId="2603300998" sldId="4587"/>
            <ac:grpSpMk id="4" creationId="{B1FE5447-FB8C-9F48-883A-7663C3FC7845}"/>
          </ac:grpSpMkLst>
        </pc:grpChg>
      </pc:sldChg>
      <pc:sldChg chg="addSp delSp modSp mod modNotesTx">
        <pc:chgData name="Yi-Chun Wang" userId="0b0df59f-f6a9-496e-8f30-e802ed6387ee" providerId="ADAL" clId="{CD0AB524-3E5A-DA4A-B372-B8693B552916}" dt="2022-02-07T13:44:30.671" v="9024" actId="1076"/>
        <pc:sldMkLst>
          <pc:docMk/>
          <pc:sldMk cId="375645503" sldId="4588"/>
        </pc:sldMkLst>
        <pc:spChg chg="mod">
          <ac:chgData name="Yi-Chun Wang" userId="0b0df59f-f6a9-496e-8f30-e802ed6387ee" providerId="ADAL" clId="{CD0AB524-3E5A-DA4A-B372-B8693B552916}" dt="2022-02-07T13:43:07.578" v="9010" actId="1076"/>
          <ac:spMkLst>
            <pc:docMk/>
            <pc:sldMk cId="375645503" sldId="4588"/>
            <ac:spMk id="2" creationId="{731C5C89-1398-C344-8866-8558E91392EB}"/>
          </ac:spMkLst>
        </pc:spChg>
        <pc:spChg chg="del">
          <ac:chgData name="Yi-Chun Wang" userId="0b0df59f-f6a9-496e-8f30-e802ed6387ee" providerId="ADAL" clId="{CD0AB524-3E5A-DA4A-B372-B8693B552916}" dt="2022-02-06T09:51:41.471" v="1327" actId="478"/>
          <ac:spMkLst>
            <pc:docMk/>
            <pc:sldMk cId="375645503" sldId="4588"/>
            <ac:spMk id="3" creationId="{30C3EE4B-DB15-6F48-B5AB-D8266433A5B0}"/>
          </ac:spMkLst>
        </pc:spChg>
        <pc:spChg chg="add del mod">
          <ac:chgData name="Yi-Chun Wang" userId="0b0df59f-f6a9-496e-8f30-e802ed6387ee" providerId="ADAL" clId="{CD0AB524-3E5A-DA4A-B372-B8693B552916}" dt="2022-02-06T09:51:45.199" v="1329" actId="478"/>
          <ac:spMkLst>
            <pc:docMk/>
            <pc:sldMk cId="375645503" sldId="4588"/>
            <ac:spMk id="6" creationId="{CCEC56B1-C180-DC41-93A4-558A3B0ABEBC}"/>
          </ac:spMkLst>
        </pc:spChg>
        <pc:spChg chg="mod">
          <ac:chgData name="Yi-Chun Wang" userId="0b0df59f-f6a9-496e-8f30-e802ed6387ee" providerId="ADAL" clId="{CD0AB524-3E5A-DA4A-B372-B8693B552916}" dt="2022-02-06T09:52:41.518" v="1338"/>
          <ac:spMkLst>
            <pc:docMk/>
            <pc:sldMk cId="375645503" sldId="4588"/>
            <ac:spMk id="9" creationId="{791637BE-7DC1-904A-9C38-D465BAA93DFF}"/>
          </ac:spMkLst>
        </pc:spChg>
        <pc:spChg chg="mod">
          <ac:chgData name="Yi-Chun Wang" userId="0b0df59f-f6a9-496e-8f30-e802ed6387ee" providerId="ADAL" clId="{CD0AB524-3E5A-DA4A-B372-B8693B552916}" dt="2022-02-06T09:52:41.518" v="1338"/>
          <ac:spMkLst>
            <pc:docMk/>
            <pc:sldMk cId="375645503" sldId="4588"/>
            <ac:spMk id="10" creationId="{FECDF5CC-D3D9-A44C-8A26-9A9DBC6B58B5}"/>
          </ac:spMkLst>
        </pc:spChg>
        <pc:spChg chg="mod">
          <ac:chgData name="Yi-Chun Wang" userId="0b0df59f-f6a9-496e-8f30-e802ed6387ee" providerId="ADAL" clId="{CD0AB524-3E5A-DA4A-B372-B8693B552916}" dt="2022-02-06T09:52:41.518" v="1338"/>
          <ac:spMkLst>
            <pc:docMk/>
            <pc:sldMk cId="375645503" sldId="4588"/>
            <ac:spMk id="11" creationId="{DC053A25-197A-0E45-88A0-9A5D2FB63C72}"/>
          </ac:spMkLst>
        </pc:spChg>
        <pc:spChg chg="add mod">
          <ac:chgData name="Yi-Chun Wang" userId="0b0df59f-f6a9-496e-8f30-e802ed6387ee" providerId="ADAL" clId="{CD0AB524-3E5A-DA4A-B372-B8693B552916}" dt="2022-02-06T10:35:09.295" v="2192"/>
          <ac:spMkLst>
            <pc:docMk/>
            <pc:sldMk cId="375645503" sldId="4588"/>
            <ac:spMk id="12" creationId="{50BE6588-2A61-2F4D-BAAF-F4DADA190334}"/>
          </ac:spMkLst>
        </pc:spChg>
        <pc:spChg chg="add mod">
          <ac:chgData name="Yi-Chun Wang" userId="0b0df59f-f6a9-496e-8f30-e802ed6387ee" providerId="ADAL" clId="{CD0AB524-3E5A-DA4A-B372-B8693B552916}" dt="2022-02-06T10:35:09.295" v="2192"/>
          <ac:spMkLst>
            <pc:docMk/>
            <pc:sldMk cId="375645503" sldId="4588"/>
            <ac:spMk id="13" creationId="{D0226D61-55DB-2140-8BB7-3A608E9DE67E}"/>
          </ac:spMkLst>
        </pc:spChg>
        <pc:spChg chg="add mod">
          <ac:chgData name="Yi-Chun Wang" userId="0b0df59f-f6a9-496e-8f30-e802ed6387ee" providerId="ADAL" clId="{CD0AB524-3E5A-DA4A-B372-B8693B552916}" dt="2022-02-07T13:43:26.635" v="9022" actId="1076"/>
          <ac:spMkLst>
            <pc:docMk/>
            <pc:sldMk cId="375645503" sldId="4588"/>
            <ac:spMk id="15" creationId="{33AD1F05-66E9-0E43-8424-D1F7E07B2833}"/>
          </ac:spMkLst>
        </pc:spChg>
        <pc:spChg chg="add mod">
          <ac:chgData name="Yi-Chun Wang" userId="0b0df59f-f6a9-496e-8f30-e802ed6387ee" providerId="ADAL" clId="{CD0AB524-3E5A-DA4A-B372-B8693B552916}" dt="2022-02-07T13:43:22.161" v="9021" actId="20577"/>
          <ac:spMkLst>
            <pc:docMk/>
            <pc:sldMk cId="375645503" sldId="4588"/>
            <ac:spMk id="16" creationId="{6FD2DC83-D84F-5F40-AEC6-CE02F4951EFF}"/>
          </ac:spMkLst>
        </pc:spChg>
        <pc:grpChg chg="add mod">
          <ac:chgData name="Yi-Chun Wang" userId="0b0df59f-f6a9-496e-8f30-e802ed6387ee" providerId="ADAL" clId="{CD0AB524-3E5A-DA4A-B372-B8693B552916}" dt="2022-02-07T13:43:38.502" v="9023" actId="1076"/>
          <ac:grpSpMkLst>
            <pc:docMk/>
            <pc:sldMk cId="375645503" sldId="4588"/>
            <ac:grpSpMk id="7" creationId="{31EA4D0A-DC0B-A847-9959-5D6BD8BC4F5E}"/>
          </ac:grpSpMkLst>
        </pc:grpChg>
        <pc:picChg chg="add mod">
          <ac:chgData name="Yi-Chun Wang" userId="0b0df59f-f6a9-496e-8f30-e802ed6387ee" providerId="ADAL" clId="{CD0AB524-3E5A-DA4A-B372-B8693B552916}" dt="2022-02-07T13:42:58.509" v="9008" actId="14100"/>
          <ac:picMkLst>
            <pc:docMk/>
            <pc:sldMk cId="375645503" sldId="4588"/>
            <ac:picMk id="4" creationId="{5F98BB09-C902-9945-A478-71482B7C2BCC}"/>
          </ac:picMkLst>
        </pc:picChg>
        <pc:picChg chg="mod modCrop">
          <ac:chgData name="Yi-Chun Wang" userId="0b0df59f-f6a9-496e-8f30-e802ed6387ee" providerId="ADAL" clId="{CD0AB524-3E5A-DA4A-B372-B8693B552916}" dt="2022-02-07T13:40:54.491" v="8992" actId="1076"/>
          <ac:picMkLst>
            <pc:docMk/>
            <pc:sldMk cId="375645503" sldId="4588"/>
            <ac:picMk id="5" creationId="{759D1017-D90B-0946-9797-06B06456E311}"/>
          </ac:picMkLst>
        </pc:picChg>
        <pc:picChg chg="mod modCrop">
          <ac:chgData name="Yi-Chun Wang" userId="0b0df59f-f6a9-496e-8f30-e802ed6387ee" providerId="ADAL" clId="{CD0AB524-3E5A-DA4A-B372-B8693B552916}" dt="2022-02-06T09:53:31.752" v="1346" actId="732"/>
          <ac:picMkLst>
            <pc:docMk/>
            <pc:sldMk cId="375645503" sldId="4588"/>
            <ac:picMk id="8" creationId="{41BE9241-B601-DE46-AD24-EADF2300A35C}"/>
          </ac:picMkLst>
        </pc:picChg>
        <pc:picChg chg="add mod">
          <ac:chgData name="Yi-Chun Wang" userId="0b0df59f-f6a9-496e-8f30-e802ed6387ee" providerId="ADAL" clId="{CD0AB524-3E5A-DA4A-B372-B8693B552916}" dt="2022-02-07T13:44:30.671" v="9024" actId="1076"/>
          <ac:picMkLst>
            <pc:docMk/>
            <pc:sldMk cId="375645503" sldId="4588"/>
            <ac:picMk id="14" creationId="{813C0806-E5E7-BD42-A7A8-D13735A45715}"/>
          </ac:picMkLst>
        </pc:picChg>
      </pc:sldChg>
      <pc:sldChg chg="addSp modSp mod ord">
        <pc:chgData name="Yi-Chun Wang" userId="0b0df59f-f6a9-496e-8f30-e802ed6387ee" providerId="ADAL" clId="{CD0AB524-3E5A-DA4A-B372-B8693B552916}" dt="2022-02-06T10:35:09.295" v="2192"/>
        <pc:sldMkLst>
          <pc:docMk/>
          <pc:sldMk cId="1019928272" sldId="4590"/>
        </pc:sldMkLst>
        <pc:spChg chg="mod">
          <ac:chgData name="Yi-Chun Wang" userId="0b0df59f-f6a9-496e-8f30-e802ed6387ee" providerId="ADAL" clId="{CD0AB524-3E5A-DA4A-B372-B8693B552916}" dt="2022-02-06T10:28:29.043" v="2068" actId="1076"/>
          <ac:spMkLst>
            <pc:docMk/>
            <pc:sldMk cId="1019928272" sldId="4590"/>
            <ac:spMk id="2" creationId="{731C5C89-1398-C344-8866-8558E91392EB}"/>
          </ac:spMkLst>
        </pc:spChg>
        <pc:spChg chg="add mod">
          <ac:chgData name="Yi-Chun Wang" userId="0b0df59f-f6a9-496e-8f30-e802ed6387ee" providerId="ADAL" clId="{CD0AB524-3E5A-DA4A-B372-B8693B552916}" dt="2022-02-06T10:35:09.295" v="2192"/>
          <ac:spMkLst>
            <pc:docMk/>
            <pc:sldMk cId="1019928272" sldId="4590"/>
            <ac:spMk id="4" creationId="{F02005B0-8F1B-7442-83D2-EC4496044197}"/>
          </ac:spMkLst>
        </pc:spChg>
        <pc:spChg chg="add mod">
          <ac:chgData name="Yi-Chun Wang" userId="0b0df59f-f6a9-496e-8f30-e802ed6387ee" providerId="ADAL" clId="{CD0AB524-3E5A-DA4A-B372-B8693B552916}" dt="2022-02-06T10:35:09.295" v="2192"/>
          <ac:spMkLst>
            <pc:docMk/>
            <pc:sldMk cId="1019928272" sldId="4590"/>
            <ac:spMk id="7" creationId="{E61E88E7-27E0-FA4C-AD4C-0B271C9B59D6}"/>
          </ac:spMkLst>
        </pc:spChg>
        <pc:picChg chg="mod">
          <ac:chgData name="Yi-Chun Wang" userId="0b0df59f-f6a9-496e-8f30-e802ed6387ee" providerId="ADAL" clId="{CD0AB524-3E5A-DA4A-B372-B8693B552916}" dt="2022-02-06T10:23:17.274" v="2039" actId="1076"/>
          <ac:picMkLst>
            <pc:docMk/>
            <pc:sldMk cId="1019928272" sldId="4590"/>
            <ac:picMk id="5" creationId="{F321A72A-FF7E-8A46-B0B4-4B69327F0668}"/>
          </ac:picMkLst>
        </pc:picChg>
        <pc:picChg chg="mod">
          <ac:chgData name="Yi-Chun Wang" userId="0b0df59f-f6a9-496e-8f30-e802ed6387ee" providerId="ADAL" clId="{CD0AB524-3E5A-DA4A-B372-B8693B552916}" dt="2022-02-06T10:23:13.828" v="2038" actId="1076"/>
          <ac:picMkLst>
            <pc:docMk/>
            <pc:sldMk cId="1019928272" sldId="4590"/>
            <ac:picMk id="6" creationId="{79CC9BC2-E251-F244-8867-529DA3D45924}"/>
          </ac:picMkLst>
        </pc:picChg>
      </pc:sldChg>
      <pc:sldChg chg="addSp modSp">
        <pc:chgData name="Yi-Chun Wang" userId="0b0df59f-f6a9-496e-8f30-e802ed6387ee" providerId="ADAL" clId="{CD0AB524-3E5A-DA4A-B372-B8693B552916}" dt="2022-02-06T10:35:09.295" v="2192"/>
        <pc:sldMkLst>
          <pc:docMk/>
          <pc:sldMk cId="304439454" sldId="4591"/>
        </pc:sldMkLst>
        <pc:spChg chg="mod">
          <ac:chgData name="Yi-Chun Wang" userId="0b0df59f-f6a9-496e-8f30-e802ed6387ee" providerId="ADAL" clId="{CD0AB524-3E5A-DA4A-B372-B8693B552916}" dt="2022-02-06T10:17:45.930" v="1926"/>
          <ac:spMkLst>
            <pc:docMk/>
            <pc:sldMk cId="304439454" sldId="4591"/>
            <ac:spMk id="2" creationId="{731C5C89-1398-C344-8866-8558E91392EB}"/>
          </ac:spMkLst>
        </pc:spChg>
        <pc:spChg chg="add mod">
          <ac:chgData name="Yi-Chun Wang" userId="0b0df59f-f6a9-496e-8f30-e802ed6387ee" providerId="ADAL" clId="{CD0AB524-3E5A-DA4A-B372-B8693B552916}" dt="2022-02-06T10:35:09.295" v="2192"/>
          <ac:spMkLst>
            <pc:docMk/>
            <pc:sldMk cId="304439454" sldId="4591"/>
            <ac:spMk id="4" creationId="{026AAA1B-ED83-FF42-B19F-3BA9894FDAD8}"/>
          </ac:spMkLst>
        </pc:spChg>
        <pc:spChg chg="add mod">
          <ac:chgData name="Yi-Chun Wang" userId="0b0df59f-f6a9-496e-8f30-e802ed6387ee" providerId="ADAL" clId="{CD0AB524-3E5A-DA4A-B372-B8693B552916}" dt="2022-02-06T10:35:09.295" v="2192"/>
          <ac:spMkLst>
            <pc:docMk/>
            <pc:sldMk cId="304439454" sldId="4591"/>
            <ac:spMk id="5" creationId="{39E544EF-7BA0-A640-A6AE-0FCB89A09148}"/>
          </ac:spMkLst>
        </pc:spChg>
      </pc:sldChg>
      <pc:sldChg chg="addSp modSp mod ord modNotesTx">
        <pc:chgData name="Yi-Chun Wang" userId="0b0df59f-f6a9-496e-8f30-e802ed6387ee" providerId="ADAL" clId="{CD0AB524-3E5A-DA4A-B372-B8693B552916}" dt="2022-02-06T10:35:09.295" v="2192"/>
        <pc:sldMkLst>
          <pc:docMk/>
          <pc:sldMk cId="885036576" sldId="4592"/>
        </pc:sldMkLst>
        <pc:spChg chg="mod">
          <ac:chgData name="Yi-Chun Wang" userId="0b0df59f-f6a9-496e-8f30-e802ed6387ee" providerId="ADAL" clId="{CD0AB524-3E5A-DA4A-B372-B8693B552916}" dt="2022-02-06T10:17:45.930" v="1926"/>
          <ac:spMkLst>
            <pc:docMk/>
            <pc:sldMk cId="885036576" sldId="4592"/>
            <ac:spMk id="2" creationId="{9EAC2371-F2BA-1742-833A-EB28446E59B6}"/>
          </ac:spMkLst>
        </pc:spChg>
        <pc:spChg chg="mod">
          <ac:chgData name="Yi-Chun Wang" userId="0b0df59f-f6a9-496e-8f30-e802ed6387ee" providerId="ADAL" clId="{CD0AB524-3E5A-DA4A-B372-B8693B552916}" dt="2022-02-06T10:08:47.258" v="1857" actId="20577"/>
          <ac:spMkLst>
            <pc:docMk/>
            <pc:sldMk cId="885036576" sldId="4592"/>
            <ac:spMk id="3" creationId="{72E1EE2A-2470-AE40-8EAA-C8BDC3B221DE}"/>
          </ac:spMkLst>
        </pc:spChg>
        <pc:spChg chg="add mod">
          <ac:chgData name="Yi-Chun Wang" userId="0b0df59f-f6a9-496e-8f30-e802ed6387ee" providerId="ADAL" clId="{CD0AB524-3E5A-DA4A-B372-B8693B552916}" dt="2022-02-06T10:35:09.295" v="2192"/>
          <ac:spMkLst>
            <pc:docMk/>
            <pc:sldMk cId="885036576" sldId="4592"/>
            <ac:spMk id="4" creationId="{9A3E32AF-BF74-AE42-AD05-FCD59D26161D}"/>
          </ac:spMkLst>
        </pc:spChg>
        <pc:spChg chg="add mod">
          <ac:chgData name="Yi-Chun Wang" userId="0b0df59f-f6a9-496e-8f30-e802ed6387ee" providerId="ADAL" clId="{CD0AB524-3E5A-DA4A-B372-B8693B552916}" dt="2022-02-06T10:35:09.295" v="2192"/>
          <ac:spMkLst>
            <pc:docMk/>
            <pc:sldMk cId="885036576" sldId="4592"/>
            <ac:spMk id="5" creationId="{669B3169-B94C-7940-805C-73409861F96A}"/>
          </ac:spMkLst>
        </pc:spChg>
      </pc:sldChg>
      <pc:sldChg chg="delSp modSp mod ord setBg modNotesTx">
        <pc:chgData name="Yi-Chun Wang" userId="0b0df59f-f6a9-496e-8f30-e802ed6387ee" providerId="ADAL" clId="{CD0AB524-3E5A-DA4A-B372-B8693B552916}" dt="2022-02-06T22:24:50.560" v="2883" actId="20577"/>
        <pc:sldMkLst>
          <pc:docMk/>
          <pc:sldMk cId="3668656616" sldId="4593"/>
        </pc:sldMkLst>
        <pc:spChg chg="mod">
          <ac:chgData name="Yi-Chun Wang" userId="0b0df59f-f6a9-496e-8f30-e802ed6387ee" providerId="ADAL" clId="{CD0AB524-3E5A-DA4A-B372-B8693B552916}" dt="2022-02-06T10:27:54.586" v="2061" actId="20577"/>
          <ac:spMkLst>
            <pc:docMk/>
            <pc:sldMk cId="3668656616" sldId="4593"/>
            <ac:spMk id="2" creationId="{FBD47161-C8F5-4648-B968-5F60AEB11823}"/>
          </ac:spMkLst>
        </pc:spChg>
        <pc:spChg chg="mod">
          <ac:chgData name="Yi-Chun Wang" userId="0b0df59f-f6a9-496e-8f30-e802ed6387ee" providerId="ADAL" clId="{CD0AB524-3E5A-DA4A-B372-B8693B552916}" dt="2022-02-06T10:20:22.730" v="2006" actId="15"/>
          <ac:spMkLst>
            <pc:docMk/>
            <pc:sldMk cId="3668656616" sldId="4593"/>
            <ac:spMk id="3" creationId="{2B83633B-1290-E84A-930A-F1E219919687}"/>
          </ac:spMkLst>
        </pc:spChg>
        <pc:spChg chg="del mod">
          <ac:chgData name="Yi-Chun Wang" userId="0b0df59f-f6a9-496e-8f30-e802ed6387ee" providerId="ADAL" clId="{CD0AB524-3E5A-DA4A-B372-B8693B552916}" dt="2022-02-06T10:17:30.579" v="1922" actId="478"/>
          <ac:spMkLst>
            <pc:docMk/>
            <pc:sldMk cId="3668656616" sldId="4593"/>
            <ac:spMk id="4" creationId="{830C90A6-8A99-0044-8C5F-FD5872312C89}"/>
          </ac:spMkLst>
        </pc:spChg>
        <pc:picChg chg="mod">
          <ac:chgData name="Yi-Chun Wang" userId="0b0df59f-f6a9-496e-8f30-e802ed6387ee" providerId="ADAL" clId="{CD0AB524-3E5A-DA4A-B372-B8693B552916}" dt="2022-02-06T10:20:35.540" v="2008" actId="166"/>
          <ac:picMkLst>
            <pc:docMk/>
            <pc:sldMk cId="3668656616" sldId="4593"/>
            <ac:picMk id="8" creationId="{D3F7D043-0723-3E45-9E54-E5D3D66B7851}"/>
          </ac:picMkLst>
        </pc:picChg>
        <pc:picChg chg="mod">
          <ac:chgData name="Yi-Chun Wang" userId="0b0df59f-f6a9-496e-8f30-e802ed6387ee" providerId="ADAL" clId="{CD0AB524-3E5A-DA4A-B372-B8693B552916}" dt="2022-02-06T10:20:29.796" v="2007" actId="1076"/>
          <ac:picMkLst>
            <pc:docMk/>
            <pc:sldMk cId="3668656616" sldId="4593"/>
            <ac:picMk id="2050" creationId="{AE3DDF73-D8E1-DE4D-AABF-45AB2CDF5B37}"/>
          </ac:picMkLst>
        </pc:picChg>
      </pc:sldChg>
      <pc:sldChg chg="addSp modSp">
        <pc:chgData name="Yi-Chun Wang" userId="0b0df59f-f6a9-496e-8f30-e802ed6387ee" providerId="ADAL" clId="{CD0AB524-3E5A-DA4A-B372-B8693B552916}" dt="2022-02-06T10:35:09.295" v="2192"/>
        <pc:sldMkLst>
          <pc:docMk/>
          <pc:sldMk cId="3731036535" sldId="4594"/>
        </pc:sldMkLst>
        <pc:spChg chg="mod">
          <ac:chgData name="Yi-Chun Wang" userId="0b0df59f-f6a9-496e-8f30-e802ed6387ee" providerId="ADAL" clId="{CD0AB524-3E5A-DA4A-B372-B8693B552916}" dt="2022-02-06T10:17:45.930" v="1926"/>
          <ac:spMkLst>
            <pc:docMk/>
            <pc:sldMk cId="3731036535" sldId="4594"/>
            <ac:spMk id="2" creationId="{0C1EAE17-940A-F040-803E-F99FC53B1A9A}"/>
          </ac:spMkLst>
        </pc:spChg>
        <pc:spChg chg="add mod">
          <ac:chgData name="Yi-Chun Wang" userId="0b0df59f-f6a9-496e-8f30-e802ed6387ee" providerId="ADAL" clId="{CD0AB524-3E5A-DA4A-B372-B8693B552916}" dt="2022-02-06T10:35:09.295" v="2192"/>
          <ac:spMkLst>
            <pc:docMk/>
            <pc:sldMk cId="3731036535" sldId="4594"/>
            <ac:spMk id="4" creationId="{E0D3A7CF-D3BD-0744-BF26-DE4E1F7BFCEF}"/>
          </ac:spMkLst>
        </pc:spChg>
        <pc:spChg chg="add mod">
          <ac:chgData name="Yi-Chun Wang" userId="0b0df59f-f6a9-496e-8f30-e802ed6387ee" providerId="ADAL" clId="{CD0AB524-3E5A-DA4A-B372-B8693B552916}" dt="2022-02-06T10:35:09.295" v="2192"/>
          <ac:spMkLst>
            <pc:docMk/>
            <pc:sldMk cId="3731036535" sldId="4594"/>
            <ac:spMk id="6" creationId="{077E6504-90AE-1348-8336-01A762A03248}"/>
          </ac:spMkLst>
        </pc:spChg>
      </pc:sldChg>
      <pc:sldChg chg="addSp modSp">
        <pc:chgData name="Yi-Chun Wang" userId="0b0df59f-f6a9-496e-8f30-e802ed6387ee" providerId="ADAL" clId="{CD0AB524-3E5A-DA4A-B372-B8693B552916}" dt="2022-02-06T10:35:09.295" v="2192"/>
        <pc:sldMkLst>
          <pc:docMk/>
          <pc:sldMk cId="3087436976" sldId="4595"/>
        </pc:sldMkLst>
        <pc:spChg chg="mod">
          <ac:chgData name="Yi-Chun Wang" userId="0b0df59f-f6a9-496e-8f30-e802ed6387ee" providerId="ADAL" clId="{CD0AB524-3E5A-DA4A-B372-B8693B552916}" dt="2022-02-06T10:17:45.930" v="1926"/>
          <ac:spMkLst>
            <pc:docMk/>
            <pc:sldMk cId="3087436976" sldId="4595"/>
            <ac:spMk id="2" creationId="{0C1EAE17-940A-F040-803E-F99FC53B1A9A}"/>
          </ac:spMkLst>
        </pc:spChg>
        <pc:spChg chg="add mod">
          <ac:chgData name="Yi-Chun Wang" userId="0b0df59f-f6a9-496e-8f30-e802ed6387ee" providerId="ADAL" clId="{CD0AB524-3E5A-DA4A-B372-B8693B552916}" dt="2022-02-06T10:35:09.295" v="2192"/>
          <ac:spMkLst>
            <pc:docMk/>
            <pc:sldMk cId="3087436976" sldId="4595"/>
            <ac:spMk id="4" creationId="{F0326FDC-5F74-3D42-8A9B-365C3D184600}"/>
          </ac:spMkLst>
        </pc:spChg>
        <pc:spChg chg="add mod">
          <ac:chgData name="Yi-Chun Wang" userId="0b0df59f-f6a9-496e-8f30-e802ed6387ee" providerId="ADAL" clId="{CD0AB524-3E5A-DA4A-B372-B8693B552916}" dt="2022-02-06T10:35:09.295" v="2192"/>
          <ac:spMkLst>
            <pc:docMk/>
            <pc:sldMk cId="3087436976" sldId="4595"/>
            <ac:spMk id="5" creationId="{B6583CF1-C3BF-F641-BB35-ADA56CAC43D6}"/>
          </ac:spMkLst>
        </pc:spChg>
      </pc:sldChg>
      <pc:sldChg chg="addSp modSp">
        <pc:chgData name="Yi-Chun Wang" userId="0b0df59f-f6a9-496e-8f30-e802ed6387ee" providerId="ADAL" clId="{CD0AB524-3E5A-DA4A-B372-B8693B552916}" dt="2022-02-06T10:35:09.295" v="2192"/>
        <pc:sldMkLst>
          <pc:docMk/>
          <pc:sldMk cId="87483533" sldId="4599"/>
        </pc:sldMkLst>
        <pc:spChg chg="add mod">
          <ac:chgData name="Yi-Chun Wang" userId="0b0df59f-f6a9-496e-8f30-e802ed6387ee" providerId="ADAL" clId="{CD0AB524-3E5A-DA4A-B372-B8693B552916}" dt="2022-02-06T10:35:09.295" v="2192"/>
          <ac:spMkLst>
            <pc:docMk/>
            <pc:sldMk cId="87483533" sldId="4599"/>
            <ac:spMk id="2" creationId="{31EDC8B2-879D-B94F-B61C-1488859EA64D}"/>
          </ac:spMkLst>
        </pc:spChg>
        <pc:spChg chg="add mod">
          <ac:chgData name="Yi-Chun Wang" userId="0b0df59f-f6a9-496e-8f30-e802ed6387ee" providerId="ADAL" clId="{CD0AB524-3E5A-DA4A-B372-B8693B552916}" dt="2022-02-06T10:35:09.295" v="2192"/>
          <ac:spMkLst>
            <pc:docMk/>
            <pc:sldMk cId="87483533" sldId="4599"/>
            <ac:spMk id="3" creationId="{6D5998AD-97D8-EA45-B5BE-A1B269C3848F}"/>
          </ac:spMkLst>
        </pc:spChg>
      </pc:sldChg>
      <pc:sldChg chg="addSp modSp">
        <pc:chgData name="Yi-Chun Wang" userId="0b0df59f-f6a9-496e-8f30-e802ed6387ee" providerId="ADAL" clId="{CD0AB524-3E5A-DA4A-B372-B8693B552916}" dt="2022-02-06T10:35:09.295" v="2192"/>
        <pc:sldMkLst>
          <pc:docMk/>
          <pc:sldMk cId="1054012040" sldId="4600"/>
        </pc:sldMkLst>
        <pc:spChg chg="add mod">
          <ac:chgData name="Yi-Chun Wang" userId="0b0df59f-f6a9-496e-8f30-e802ed6387ee" providerId="ADAL" clId="{CD0AB524-3E5A-DA4A-B372-B8693B552916}" dt="2022-02-06T10:35:09.295" v="2192"/>
          <ac:spMkLst>
            <pc:docMk/>
            <pc:sldMk cId="1054012040" sldId="4600"/>
            <ac:spMk id="2" creationId="{D14B889B-5677-7A4F-860C-856049083E85}"/>
          </ac:spMkLst>
        </pc:spChg>
        <pc:spChg chg="add mod">
          <ac:chgData name="Yi-Chun Wang" userId="0b0df59f-f6a9-496e-8f30-e802ed6387ee" providerId="ADAL" clId="{CD0AB524-3E5A-DA4A-B372-B8693B552916}" dt="2022-02-06T10:35:09.295" v="2192"/>
          <ac:spMkLst>
            <pc:docMk/>
            <pc:sldMk cId="1054012040" sldId="4600"/>
            <ac:spMk id="3" creationId="{691B9E0C-F97A-104A-9DA2-16F9A0B9859C}"/>
          </ac:spMkLst>
        </pc:spChg>
      </pc:sldChg>
      <pc:sldChg chg="addSp modSp">
        <pc:chgData name="Yi-Chun Wang" userId="0b0df59f-f6a9-496e-8f30-e802ed6387ee" providerId="ADAL" clId="{CD0AB524-3E5A-DA4A-B372-B8693B552916}" dt="2022-02-06T10:35:09.295" v="2192"/>
        <pc:sldMkLst>
          <pc:docMk/>
          <pc:sldMk cId="2358532709" sldId="4601"/>
        </pc:sldMkLst>
        <pc:spChg chg="add mod">
          <ac:chgData name="Yi-Chun Wang" userId="0b0df59f-f6a9-496e-8f30-e802ed6387ee" providerId="ADAL" clId="{CD0AB524-3E5A-DA4A-B372-B8693B552916}" dt="2022-02-06T10:35:09.295" v="2192"/>
          <ac:spMkLst>
            <pc:docMk/>
            <pc:sldMk cId="2358532709" sldId="4601"/>
            <ac:spMk id="2" creationId="{FCCA5F7A-4B27-4B4E-9E29-E1C557E7B239}"/>
          </ac:spMkLst>
        </pc:spChg>
        <pc:spChg chg="add mod">
          <ac:chgData name="Yi-Chun Wang" userId="0b0df59f-f6a9-496e-8f30-e802ed6387ee" providerId="ADAL" clId="{CD0AB524-3E5A-DA4A-B372-B8693B552916}" dt="2022-02-06T10:35:09.295" v="2192"/>
          <ac:spMkLst>
            <pc:docMk/>
            <pc:sldMk cId="2358532709" sldId="4601"/>
            <ac:spMk id="3" creationId="{BB59E227-BB90-AF44-A942-DD0D70E953D3}"/>
          </ac:spMkLst>
        </pc:spChg>
      </pc:sldChg>
      <pc:sldChg chg="addSp modSp">
        <pc:chgData name="Yi-Chun Wang" userId="0b0df59f-f6a9-496e-8f30-e802ed6387ee" providerId="ADAL" clId="{CD0AB524-3E5A-DA4A-B372-B8693B552916}" dt="2022-02-06T10:35:09.295" v="2192"/>
        <pc:sldMkLst>
          <pc:docMk/>
          <pc:sldMk cId="952587323" sldId="4602"/>
        </pc:sldMkLst>
        <pc:spChg chg="mod">
          <ac:chgData name="Yi-Chun Wang" userId="0b0df59f-f6a9-496e-8f30-e802ed6387ee" providerId="ADAL" clId="{CD0AB524-3E5A-DA4A-B372-B8693B552916}" dt="2022-02-06T10:17:45.930" v="1926"/>
          <ac:spMkLst>
            <pc:docMk/>
            <pc:sldMk cId="952587323" sldId="4602"/>
            <ac:spMk id="2" creationId="{205EAD08-27BF-F04C-A3C9-C2BA64FA4B4E}"/>
          </ac:spMkLst>
        </pc:spChg>
        <pc:spChg chg="add mod">
          <ac:chgData name="Yi-Chun Wang" userId="0b0df59f-f6a9-496e-8f30-e802ed6387ee" providerId="ADAL" clId="{CD0AB524-3E5A-DA4A-B372-B8693B552916}" dt="2022-02-06T10:35:09.295" v="2192"/>
          <ac:spMkLst>
            <pc:docMk/>
            <pc:sldMk cId="952587323" sldId="4602"/>
            <ac:spMk id="3" creationId="{9395E6CB-5680-E04A-BDA4-1A921E22F37B}"/>
          </ac:spMkLst>
        </pc:spChg>
        <pc:spChg chg="add mod">
          <ac:chgData name="Yi-Chun Wang" userId="0b0df59f-f6a9-496e-8f30-e802ed6387ee" providerId="ADAL" clId="{CD0AB524-3E5A-DA4A-B372-B8693B552916}" dt="2022-02-06T10:35:09.295" v="2192"/>
          <ac:spMkLst>
            <pc:docMk/>
            <pc:sldMk cId="952587323" sldId="4602"/>
            <ac:spMk id="4" creationId="{56981F30-4CAA-9E4E-BFB6-ADACC75B3569}"/>
          </ac:spMkLst>
        </pc:spChg>
      </pc:sldChg>
      <pc:sldChg chg="addSp modSp">
        <pc:chgData name="Yi-Chun Wang" userId="0b0df59f-f6a9-496e-8f30-e802ed6387ee" providerId="ADAL" clId="{CD0AB524-3E5A-DA4A-B372-B8693B552916}" dt="2022-02-06T10:35:09.295" v="2192"/>
        <pc:sldMkLst>
          <pc:docMk/>
          <pc:sldMk cId="3960361583" sldId="4609"/>
        </pc:sldMkLst>
        <pc:spChg chg="mod">
          <ac:chgData name="Yi-Chun Wang" userId="0b0df59f-f6a9-496e-8f30-e802ed6387ee" providerId="ADAL" clId="{CD0AB524-3E5A-DA4A-B372-B8693B552916}" dt="2022-02-06T10:17:45.930" v="1926"/>
          <ac:spMkLst>
            <pc:docMk/>
            <pc:sldMk cId="3960361583" sldId="4609"/>
            <ac:spMk id="2" creationId="{BBE0DB8B-86C5-BC47-ACE7-A10D48C47BEC}"/>
          </ac:spMkLst>
        </pc:spChg>
        <pc:spChg chg="add mod">
          <ac:chgData name="Yi-Chun Wang" userId="0b0df59f-f6a9-496e-8f30-e802ed6387ee" providerId="ADAL" clId="{CD0AB524-3E5A-DA4A-B372-B8693B552916}" dt="2022-02-06T10:35:09.295" v="2192"/>
          <ac:spMkLst>
            <pc:docMk/>
            <pc:sldMk cId="3960361583" sldId="4609"/>
            <ac:spMk id="3" creationId="{ADF6FD9B-20A3-C441-8F72-C1F6C890CEEC}"/>
          </ac:spMkLst>
        </pc:spChg>
        <pc:spChg chg="add mod">
          <ac:chgData name="Yi-Chun Wang" userId="0b0df59f-f6a9-496e-8f30-e802ed6387ee" providerId="ADAL" clId="{CD0AB524-3E5A-DA4A-B372-B8693B552916}" dt="2022-02-06T10:35:09.295" v="2192"/>
          <ac:spMkLst>
            <pc:docMk/>
            <pc:sldMk cId="3960361583" sldId="4609"/>
            <ac:spMk id="4" creationId="{02DE5A80-07F9-1C4E-A414-AFFE9784667B}"/>
          </ac:spMkLst>
        </pc:spChg>
      </pc:sldChg>
      <pc:sldChg chg="addSp delSp modSp mod ord">
        <pc:chgData name="Yi-Chun Wang" userId="0b0df59f-f6a9-496e-8f30-e802ed6387ee" providerId="ADAL" clId="{CD0AB524-3E5A-DA4A-B372-B8693B552916}" dt="2022-02-07T11:23:15.120" v="8497" actId="1076"/>
        <pc:sldMkLst>
          <pc:docMk/>
          <pc:sldMk cId="2247226561" sldId="4612"/>
        </pc:sldMkLst>
        <pc:spChg chg="mod">
          <ac:chgData name="Yi-Chun Wang" userId="0b0df59f-f6a9-496e-8f30-e802ed6387ee" providerId="ADAL" clId="{CD0AB524-3E5A-DA4A-B372-B8693B552916}" dt="2022-02-06T10:17:45.930" v="1926"/>
          <ac:spMkLst>
            <pc:docMk/>
            <pc:sldMk cId="2247226561" sldId="4612"/>
            <ac:spMk id="2" creationId="{8A098467-7B1E-BA43-B62C-DC5A60BD4A0B}"/>
          </ac:spMkLst>
        </pc:spChg>
        <pc:spChg chg="mod">
          <ac:chgData name="Yi-Chun Wang" userId="0b0df59f-f6a9-496e-8f30-e802ed6387ee" providerId="ADAL" clId="{CD0AB524-3E5A-DA4A-B372-B8693B552916}" dt="2022-02-07T11:23:15.120" v="8497" actId="1076"/>
          <ac:spMkLst>
            <pc:docMk/>
            <pc:sldMk cId="2247226561" sldId="4612"/>
            <ac:spMk id="3" creationId="{E70F82A7-3D96-574D-99A5-36D481A065E1}"/>
          </ac:spMkLst>
        </pc:spChg>
        <pc:spChg chg="add mod">
          <ac:chgData name="Yi-Chun Wang" userId="0b0df59f-f6a9-496e-8f30-e802ed6387ee" providerId="ADAL" clId="{CD0AB524-3E5A-DA4A-B372-B8693B552916}" dt="2022-02-06T10:35:09.295" v="2192"/>
          <ac:spMkLst>
            <pc:docMk/>
            <pc:sldMk cId="2247226561" sldId="4612"/>
            <ac:spMk id="4" creationId="{9A90F4AA-B4FB-974F-A3DB-A55F71EE2CD4}"/>
          </ac:spMkLst>
        </pc:spChg>
        <pc:spChg chg="del">
          <ac:chgData name="Yi-Chun Wang" userId="0b0df59f-f6a9-496e-8f30-e802ed6387ee" providerId="ADAL" clId="{CD0AB524-3E5A-DA4A-B372-B8693B552916}" dt="2022-02-06T23:06:20.719" v="4636" actId="21"/>
          <ac:spMkLst>
            <pc:docMk/>
            <pc:sldMk cId="2247226561" sldId="4612"/>
            <ac:spMk id="6" creationId="{317067F2-8B2A-2248-858D-9B30DC7ABD98}"/>
          </ac:spMkLst>
        </pc:spChg>
        <pc:spChg chg="add mod">
          <ac:chgData name="Yi-Chun Wang" userId="0b0df59f-f6a9-496e-8f30-e802ed6387ee" providerId="ADAL" clId="{CD0AB524-3E5A-DA4A-B372-B8693B552916}" dt="2022-02-06T10:35:09.295" v="2192"/>
          <ac:spMkLst>
            <pc:docMk/>
            <pc:sldMk cId="2247226561" sldId="4612"/>
            <ac:spMk id="7" creationId="{96113482-6230-1B45-A6B0-5C64ACFB7603}"/>
          </ac:spMkLst>
        </pc:spChg>
        <pc:spChg chg="add mod">
          <ac:chgData name="Yi-Chun Wang" userId="0b0df59f-f6a9-496e-8f30-e802ed6387ee" providerId="ADAL" clId="{CD0AB524-3E5A-DA4A-B372-B8693B552916}" dt="2022-02-06T23:09:14.429" v="4677" actId="1076"/>
          <ac:spMkLst>
            <pc:docMk/>
            <pc:sldMk cId="2247226561" sldId="4612"/>
            <ac:spMk id="9" creationId="{2E025E0A-C71D-9A4B-82B0-5686AF5E45CC}"/>
          </ac:spMkLst>
        </pc:spChg>
        <pc:picChg chg="del mod">
          <ac:chgData name="Yi-Chun Wang" userId="0b0df59f-f6a9-496e-8f30-e802ed6387ee" providerId="ADAL" clId="{CD0AB524-3E5A-DA4A-B372-B8693B552916}" dt="2022-02-06T23:06:20.719" v="4636" actId="21"/>
          <ac:picMkLst>
            <pc:docMk/>
            <pc:sldMk cId="2247226561" sldId="4612"/>
            <ac:picMk id="5" creationId="{15EBD548-299B-8E4E-BC37-9EAE11571DAA}"/>
          </ac:picMkLst>
        </pc:picChg>
        <pc:picChg chg="add mod">
          <ac:chgData name="Yi-Chun Wang" userId="0b0df59f-f6a9-496e-8f30-e802ed6387ee" providerId="ADAL" clId="{CD0AB524-3E5A-DA4A-B372-B8693B552916}" dt="2022-02-06T23:08:58.025" v="4668" actId="1076"/>
          <ac:picMkLst>
            <pc:docMk/>
            <pc:sldMk cId="2247226561" sldId="4612"/>
            <ac:picMk id="8" creationId="{71751C57-83F2-4147-80EF-4586737B8FDB}"/>
          </ac:picMkLst>
        </pc:picChg>
      </pc:sldChg>
      <pc:sldChg chg="addSp modSp mod">
        <pc:chgData name="Yi-Chun Wang" userId="0b0df59f-f6a9-496e-8f30-e802ed6387ee" providerId="ADAL" clId="{CD0AB524-3E5A-DA4A-B372-B8693B552916}" dt="2022-02-06T10:35:09.295" v="2192"/>
        <pc:sldMkLst>
          <pc:docMk/>
          <pc:sldMk cId="3146308271" sldId="4613"/>
        </pc:sldMkLst>
        <pc:spChg chg="mod">
          <ac:chgData name="Yi-Chun Wang" userId="0b0df59f-f6a9-496e-8f30-e802ed6387ee" providerId="ADAL" clId="{CD0AB524-3E5A-DA4A-B372-B8693B552916}" dt="2022-02-06T10:17:45.930" v="1926"/>
          <ac:spMkLst>
            <pc:docMk/>
            <pc:sldMk cId="3146308271" sldId="4613"/>
            <ac:spMk id="2" creationId="{F5AF0EB2-847F-5E43-B2DB-0FF090159E87}"/>
          </ac:spMkLst>
        </pc:spChg>
        <pc:spChg chg="mod">
          <ac:chgData name="Yi-Chun Wang" userId="0b0df59f-f6a9-496e-8f30-e802ed6387ee" providerId="ADAL" clId="{CD0AB524-3E5A-DA4A-B372-B8693B552916}" dt="2022-02-06T10:14:48.126" v="1902" actId="27636"/>
          <ac:spMkLst>
            <pc:docMk/>
            <pc:sldMk cId="3146308271" sldId="4613"/>
            <ac:spMk id="3" creationId="{6C3D974F-56FE-D245-8834-964C7D7F287E}"/>
          </ac:spMkLst>
        </pc:spChg>
        <pc:spChg chg="add mod">
          <ac:chgData name="Yi-Chun Wang" userId="0b0df59f-f6a9-496e-8f30-e802ed6387ee" providerId="ADAL" clId="{CD0AB524-3E5A-DA4A-B372-B8693B552916}" dt="2022-02-06T10:35:09.295" v="2192"/>
          <ac:spMkLst>
            <pc:docMk/>
            <pc:sldMk cId="3146308271" sldId="4613"/>
            <ac:spMk id="4" creationId="{89E53AD4-5F02-E04C-AB30-C8C778D450E8}"/>
          </ac:spMkLst>
        </pc:spChg>
        <pc:spChg chg="add mod">
          <ac:chgData name="Yi-Chun Wang" userId="0b0df59f-f6a9-496e-8f30-e802ed6387ee" providerId="ADAL" clId="{CD0AB524-3E5A-DA4A-B372-B8693B552916}" dt="2022-02-06T10:35:09.295" v="2192"/>
          <ac:spMkLst>
            <pc:docMk/>
            <pc:sldMk cId="3146308271" sldId="4613"/>
            <ac:spMk id="6" creationId="{B126D039-6B7A-FA4C-9B55-1D6AB3596102}"/>
          </ac:spMkLst>
        </pc:spChg>
      </pc:sldChg>
      <pc:sldChg chg="addSp delSp modSp mod modNotesTx">
        <pc:chgData name="Yi-Chun Wang" userId="0b0df59f-f6a9-496e-8f30-e802ed6387ee" providerId="ADAL" clId="{CD0AB524-3E5A-DA4A-B372-B8693B552916}" dt="2022-02-07T11:32:47.960" v="8860" actId="20577"/>
        <pc:sldMkLst>
          <pc:docMk/>
          <pc:sldMk cId="2772201709" sldId="4614"/>
        </pc:sldMkLst>
        <pc:spChg chg="mod">
          <ac:chgData name="Yi-Chun Wang" userId="0b0df59f-f6a9-496e-8f30-e802ed6387ee" providerId="ADAL" clId="{CD0AB524-3E5A-DA4A-B372-B8693B552916}" dt="2022-02-06T10:28:13.549" v="2065" actId="20577"/>
          <ac:spMkLst>
            <pc:docMk/>
            <pc:sldMk cId="2772201709" sldId="4614"/>
            <ac:spMk id="2" creationId="{98B7F685-E2C4-C748-85AF-B39E5E94D597}"/>
          </ac:spMkLst>
        </pc:spChg>
        <pc:spChg chg="del mod">
          <ac:chgData name="Yi-Chun Wang" userId="0b0df59f-f6a9-496e-8f30-e802ed6387ee" providerId="ADAL" clId="{CD0AB524-3E5A-DA4A-B372-B8693B552916}" dt="2022-02-06T09:54:53.458" v="1354" actId="478"/>
          <ac:spMkLst>
            <pc:docMk/>
            <pc:sldMk cId="2772201709" sldId="4614"/>
            <ac:spMk id="3" creationId="{19D653F0-6DFA-2C4E-99B0-84DF127D19C3}"/>
          </ac:spMkLst>
        </pc:spChg>
        <pc:spChg chg="add mod">
          <ac:chgData name="Yi-Chun Wang" userId="0b0df59f-f6a9-496e-8f30-e802ed6387ee" providerId="ADAL" clId="{CD0AB524-3E5A-DA4A-B372-B8693B552916}" dt="2022-02-06T10:35:09.295" v="2192"/>
          <ac:spMkLst>
            <pc:docMk/>
            <pc:sldMk cId="2772201709" sldId="4614"/>
            <ac:spMk id="6" creationId="{4083EA83-5AF1-FB43-8672-59A20D7760EE}"/>
          </ac:spMkLst>
        </pc:spChg>
        <pc:spChg chg="add mod">
          <ac:chgData name="Yi-Chun Wang" userId="0b0df59f-f6a9-496e-8f30-e802ed6387ee" providerId="ADAL" clId="{CD0AB524-3E5A-DA4A-B372-B8693B552916}" dt="2022-02-06T10:35:09.295" v="2192"/>
          <ac:spMkLst>
            <pc:docMk/>
            <pc:sldMk cId="2772201709" sldId="4614"/>
            <ac:spMk id="8" creationId="{886A2C7E-F965-104C-BC61-9CC4A7B62F26}"/>
          </ac:spMkLst>
        </pc:spChg>
        <pc:picChg chg="mod">
          <ac:chgData name="Yi-Chun Wang" userId="0b0df59f-f6a9-496e-8f30-e802ed6387ee" providerId="ADAL" clId="{CD0AB524-3E5A-DA4A-B372-B8693B552916}" dt="2022-02-06T22:56:30.830" v="4408" actId="1076"/>
          <ac:picMkLst>
            <pc:docMk/>
            <pc:sldMk cId="2772201709" sldId="4614"/>
            <ac:picMk id="4" creationId="{CA3900D4-AB40-B445-BD61-A44C5548E6F6}"/>
          </ac:picMkLst>
        </pc:picChg>
        <pc:picChg chg="mod">
          <ac:chgData name="Yi-Chun Wang" userId="0b0df59f-f6a9-496e-8f30-e802ed6387ee" providerId="ADAL" clId="{CD0AB524-3E5A-DA4A-B372-B8693B552916}" dt="2022-02-06T22:56:30.830" v="4408" actId="1076"/>
          <ac:picMkLst>
            <pc:docMk/>
            <pc:sldMk cId="2772201709" sldId="4614"/>
            <ac:picMk id="5" creationId="{D06EE404-7CFD-5C4C-B792-C008306C0FE8}"/>
          </ac:picMkLst>
        </pc:picChg>
        <pc:picChg chg="del">
          <ac:chgData name="Yi-Chun Wang" userId="0b0df59f-f6a9-496e-8f30-e802ed6387ee" providerId="ADAL" clId="{CD0AB524-3E5A-DA4A-B372-B8693B552916}" dt="2022-02-06T09:49:01.562" v="1262" actId="478"/>
          <ac:picMkLst>
            <pc:docMk/>
            <pc:sldMk cId="2772201709" sldId="4614"/>
            <ac:picMk id="7" creationId="{8711485D-FE07-594A-93D4-B72E096A8956}"/>
          </ac:picMkLst>
        </pc:picChg>
      </pc:sldChg>
      <pc:sldChg chg="addSp modSp ord">
        <pc:chgData name="Yi-Chun Wang" userId="0b0df59f-f6a9-496e-8f30-e802ed6387ee" providerId="ADAL" clId="{CD0AB524-3E5A-DA4A-B372-B8693B552916}" dt="2022-02-06T10:35:09.295" v="2192"/>
        <pc:sldMkLst>
          <pc:docMk/>
          <pc:sldMk cId="2827799366" sldId="4616"/>
        </pc:sldMkLst>
        <pc:spChg chg="add mod">
          <ac:chgData name="Yi-Chun Wang" userId="0b0df59f-f6a9-496e-8f30-e802ed6387ee" providerId="ADAL" clId="{CD0AB524-3E5A-DA4A-B372-B8693B552916}" dt="2022-02-06T10:35:09.295" v="2192"/>
          <ac:spMkLst>
            <pc:docMk/>
            <pc:sldMk cId="2827799366" sldId="4616"/>
            <ac:spMk id="3" creationId="{851EF830-DF08-B140-B48C-16DBC6D4A80F}"/>
          </ac:spMkLst>
        </pc:spChg>
        <pc:spChg chg="add mod">
          <ac:chgData name="Yi-Chun Wang" userId="0b0df59f-f6a9-496e-8f30-e802ed6387ee" providerId="ADAL" clId="{CD0AB524-3E5A-DA4A-B372-B8693B552916}" dt="2022-02-06T10:35:09.295" v="2192"/>
          <ac:spMkLst>
            <pc:docMk/>
            <pc:sldMk cId="2827799366" sldId="4616"/>
            <ac:spMk id="6" creationId="{795BBF2D-1371-9A4F-A5D7-15DF54BC4CC7}"/>
          </ac:spMkLst>
        </pc:spChg>
      </pc:sldChg>
      <pc:sldChg chg="modSp ord">
        <pc:chgData name="Yi-Chun Wang" userId="0b0df59f-f6a9-496e-8f30-e802ed6387ee" providerId="ADAL" clId="{CD0AB524-3E5A-DA4A-B372-B8693B552916}" dt="2022-02-06T10:17:45.930" v="1926"/>
        <pc:sldMkLst>
          <pc:docMk/>
          <pc:sldMk cId="4091544725" sldId="4617"/>
        </pc:sldMkLst>
        <pc:spChg chg="mod">
          <ac:chgData name="Yi-Chun Wang" userId="0b0df59f-f6a9-496e-8f30-e802ed6387ee" providerId="ADAL" clId="{CD0AB524-3E5A-DA4A-B372-B8693B552916}" dt="2022-02-06T10:17:45.930" v="1926"/>
          <ac:spMkLst>
            <pc:docMk/>
            <pc:sldMk cId="4091544725" sldId="4617"/>
            <ac:spMk id="2" creationId="{F9F42B45-0E90-AB4D-8ECE-76DDBB73A50C}"/>
          </ac:spMkLst>
        </pc:spChg>
      </pc:sldChg>
      <pc:sldChg chg="modSp del mod">
        <pc:chgData name="Yi-Chun Wang" userId="0b0df59f-f6a9-496e-8f30-e802ed6387ee" providerId="ADAL" clId="{CD0AB524-3E5A-DA4A-B372-B8693B552916}" dt="2022-02-06T08:56:49.744" v="362" actId="2696"/>
        <pc:sldMkLst>
          <pc:docMk/>
          <pc:sldMk cId="2606533052" sldId="4618"/>
        </pc:sldMkLst>
        <pc:spChg chg="mod">
          <ac:chgData name="Yi-Chun Wang" userId="0b0df59f-f6a9-496e-8f30-e802ed6387ee" providerId="ADAL" clId="{CD0AB524-3E5A-DA4A-B372-B8693B552916}" dt="2022-02-06T08:30:05.490" v="19"/>
          <ac:spMkLst>
            <pc:docMk/>
            <pc:sldMk cId="2606533052" sldId="4618"/>
            <ac:spMk id="2" creationId="{CF236AF7-51CB-2B41-91DF-B08BFCBC0D25}"/>
          </ac:spMkLst>
        </pc:spChg>
        <pc:spChg chg="mod">
          <ac:chgData name="Yi-Chun Wang" userId="0b0df59f-f6a9-496e-8f30-e802ed6387ee" providerId="ADAL" clId="{CD0AB524-3E5A-DA4A-B372-B8693B552916}" dt="2022-02-06T08:56:29.290" v="357" actId="21"/>
          <ac:spMkLst>
            <pc:docMk/>
            <pc:sldMk cId="2606533052" sldId="4618"/>
            <ac:spMk id="3" creationId="{FB2336BD-0B73-B44B-AD20-BCEBD567C0AF}"/>
          </ac:spMkLst>
        </pc:spChg>
      </pc:sldChg>
      <pc:sldChg chg="addSp delSp modSp new del mod ord modClrScheme chgLayout">
        <pc:chgData name="Yi-Chun Wang" userId="0b0df59f-f6a9-496e-8f30-e802ed6387ee" providerId="ADAL" clId="{CD0AB524-3E5A-DA4A-B372-B8693B552916}" dt="2022-02-06T08:35:35.788" v="39" actId="2696"/>
        <pc:sldMkLst>
          <pc:docMk/>
          <pc:sldMk cId="1841932725" sldId="4619"/>
        </pc:sldMkLst>
        <pc:spChg chg="del mod ord">
          <ac:chgData name="Yi-Chun Wang" userId="0b0df59f-f6a9-496e-8f30-e802ed6387ee" providerId="ADAL" clId="{CD0AB524-3E5A-DA4A-B372-B8693B552916}" dt="2022-02-06T08:28:22.525" v="2" actId="700"/>
          <ac:spMkLst>
            <pc:docMk/>
            <pc:sldMk cId="1841932725" sldId="4619"/>
            <ac:spMk id="2" creationId="{3C627FB4-5C79-3147-8042-6FE81912750B}"/>
          </ac:spMkLst>
        </pc:spChg>
        <pc:spChg chg="del">
          <ac:chgData name="Yi-Chun Wang" userId="0b0df59f-f6a9-496e-8f30-e802ed6387ee" providerId="ADAL" clId="{CD0AB524-3E5A-DA4A-B372-B8693B552916}" dt="2022-02-06T08:28:22.525" v="2" actId="700"/>
          <ac:spMkLst>
            <pc:docMk/>
            <pc:sldMk cId="1841932725" sldId="4619"/>
            <ac:spMk id="3" creationId="{58B64BA2-314A-BF4B-B118-812916754E8C}"/>
          </ac:spMkLst>
        </pc:spChg>
        <pc:spChg chg="add mod ord">
          <ac:chgData name="Yi-Chun Wang" userId="0b0df59f-f6a9-496e-8f30-e802ed6387ee" providerId="ADAL" clId="{CD0AB524-3E5A-DA4A-B372-B8693B552916}" dt="2022-02-06T08:30:05.490" v="19"/>
          <ac:spMkLst>
            <pc:docMk/>
            <pc:sldMk cId="1841932725" sldId="4619"/>
            <ac:spMk id="4" creationId="{C2964AE4-276A-484D-B8AE-2F00DB6C33C3}"/>
          </ac:spMkLst>
        </pc:spChg>
      </pc:sldChg>
      <pc:sldChg chg="modSp add mod ord">
        <pc:chgData name="Yi-Chun Wang" userId="0b0df59f-f6a9-496e-8f30-e802ed6387ee" providerId="ADAL" clId="{CD0AB524-3E5A-DA4A-B372-B8693B552916}" dt="2022-02-07T11:34:58.351" v="8920" actId="20578"/>
        <pc:sldMkLst>
          <pc:docMk/>
          <pc:sldMk cId="4208423140" sldId="4620"/>
        </pc:sldMkLst>
        <pc:spChg chg="mod">
          <ac:chgData name="Yi-Chun Wang" userId="0b0df59f-f6a9-496e-8f30-e802ed6387ee" providerId="ADAL" clId="{CD0AB524-3E5A-DA4A-B372-B8693B552916}" dt="2022-02-06T08:36:22.725" v="43" actId="1076"/>
          <ac:spMkLst>
            <pc:docMk/>
            <pc:sldMk cId="4208423140" sldId="4620"/>
            <ac:spMk id="20" creationId="{00000000-0000-0000-0000-000000000000}"/>
          </ac:spMkLst>
        </pc:spChg>
        <pc:spChg chg="mod">
          <ac:chgData name="Yi-Chun Wang" userId="0b0df59f-f6a9-496e-8f30-e802ed6387ee" providerId="ADAL" clId="{CD0AB524-3E5A-DA4A-B372-B8693B552916}" dt="2022-02-06T08:36:22.725" v="43" actId="1076"/>
          <ac:spMkLst>
            <pc:docMk/>
            <pc:sldMk cId="4208423140" sldId="4620"/>
            <ac:spMk id="21" creationId="{00000000-0000-0000-0000-000000000000}"/>
          </ac:spMkLst>
        </pc:spChg>
        <pc:spChg chg="mod">
          <ac:chgData name="Yi-Chun Wang" userId="0b0df59f-f6a9-496e-8f30-e802ed6387ee" providerId="ADAL" clId="{CD0AB524-3E5A-DA4A-B372-B8693B552916}" dt="2022-02-06T08:36:22.725" v="43" actId="1076"/>
          <ac:spMkLst>
            <pc:docMk/>
            <pc:sldMk cId="4208423140" sldId="4620"/>
            <ac:spMk id="22" creationId="{00000000-0000-0000-0000-000000000000}"/>
          </ac:spMkLst>
        </pc:spChg>
        <pc:spChg chg="mod">
          <ac:chgData name="Yi-Chun Wang" userId="0b0df59f-f6a9-496e-8f30-e802ed6387ee" providerId="ADAL" clId="{CD0AB524-3E5A-DA4A-B372-B8693B552916}" dt="2022-02-06T08:36:22.725" v="43" actId="1076"/>
          <ac:spMkLst>
            <pc:docMk/>
            <pc:sldMk cId="4208423140" sldId="4620"/>
            <ac:spMk id="23" creationId="{00000000-0000-0000-0000-000000000000}"/>
          </ac:spMkLst>
        </pc:spChg>
        <pc:spChg chg="mod">
          <ac:chgData name="Yi-Chun Wang" userId="0b0df59f-f6a9-496e-8f30-e802ed6387ee" providerId="ADAL" clId="{CD0AB524-3E5A-DA4A-B372-B8693B552916}" dt="2022-02-06T08:36:22.725" v="43" actId="1076"/>
          <ac:spMkLst>
            <pc:docMk/>
            <pc:sldMk cId="4208423140" sldId="4620"/>
            <ac:spMk id="24" creationId="{00000000-0000-0000-0000-000000000000}"/>
          </ac:spMkLst>
        </pc:spChg>
        <pc:spChg chg="mod">
          <ac:chgData name="Yi-Chun Wang" userId="0b0df59f-f6a9-496e-8f30-e802ed6387ee" providerId="ADAL" clId="{CD0AB524-3E5A-DA4A-B372-B8693B552916}" dt="2022-02-06T08:36:22.725" v="43" actId="1076"/>
          <ac:spMkLst>
            <pc:docMk/>
            <pc:sldMk cId="4208423140" sldId="4620"/>
            <ac:spMk id="25" creationId="{00000000-0000-0000-0000-000000000000}"/>
          </ac:spMkLst>
        </pc:spChg>
        <pc:spChg chg="mod">
          <ac:chgData name="Yi-Chun Wang" userId="0b0df59f-f6a9-496e-8f30-e802ed6387ee" providerId="ADAL" clId="{CD0AB524-3E5A-DA4A-B372-B8693B552916}" dt="2022-02-06T08:36:22.725" v="43" actId="1076"/>
          <ac:spMkLst>
            <pc:docMk/>
            <pc:sldMk cId="4208423140" sldId="4620"/>
            <ac:spMk id="26" creationId="{00000000-0000-0000-0000-000000000000}"/>
          </ac:spMkLst>
        </pc:spChg>
        <pc:spChg chg="mod">
          <ac:chgData name="Yi-Chun Wang" userId="0b0df59f-f6a9-496e-8f30-e802ed6387ee" providerId="ADAL" clId="{CD0AB524-3E5A-DA4A-B372-B8693B552916}" dt="2022-02-06T08:36:22.725" v="43" actId="1076"/>
          <ac:spMkLst>
            <pc:docMk/>
            <pc:sldMk cId="4208423140" sldId="4620"/>
            <ac:spMk id="27" creationId="{00000000-0000-0000-0000-000000000000}"/>
          </ac:spMkLst>
        </pc:spChg>
        <pc:spChg chg="mod">
          <ac:chgData name="Yi-Chun Wang" userId="0b0df59f-f6a9-496e-8f30-e802ed6387ee" providerId="ADAL" clId="{CD0AB524-3E5A-DA4A-B372-B8693B552916}" dt="2022-02-06T08:36:22.725" v="43" actId="1076"/>
          <ac:spMkLst>
            <pc:docMk/>
            <pc:sldMk cId="4208423140" sldId="4620"/>
            <ac:spMk id="28" creationId="{00000000-0000-0000-0000-000000000000}"/>
          </ac:spMkLst>
        </pc:spChg>
        <pc:spChg chg="mod">
          <ac:chgData name="Yi-Chun Wang" userId="0b0df59f-f6a9-496e-8f30-e802ed6387ee" providerId="ADAL" clId="{CD0AB524-3E5A-DA4A-B372-B8693B552916}" dt="2022-02-06T08:36:22.725" v="43" actId="1076"/>
          <ac:spMkLst>
            <pc:docMk/>
            <pc:sldMk cId="4208423140" sldId="4620"/>
            <ac:spMk id="29" creationId="{00000000-0000-0000-0000-000000000000}"/>
          </ac:spMkLst>
        </pc:spChg>
        <pc:spChg chg="mod">
          <ac:chgData name="Yi-Chun Wang" userId="0b0df59f-f6a9-496e-8f30-e802ed6387ee" providerId="ADAL" clId="{CD0AB524-3E5A-DA4A-B372-B8693B552916}" dt="2022-02-06T08:36:22.725" v="43" actId="1076"/>
          <ac:spMkLst>
            <pc:docMk/>
            <pc:sldMk cId="4208423140" sldId="4620"/>
            <ac:spMk id="30" creationId="{00000000-0000-0000-0000-000000000000}"/>
          </ac:spMkLst>
        </pc:spChg>
        <pc:spChg chg="mod">
          <ac:chgData name="Yi-Chun Wang" userId="0b0df59f-f6a9-496e-8f30-e802ed6387ee" providerId="ADAL" clId="{CD0AB524-3E5A-DA4A-B372-B8693B552916}" dt="2022-02-06T08:36:22.725" v="43" actId="1076"/>
          <ac:spMkLst>
            <pc:docMk/>
            <pc:sldMk cId="4208423140" sldId="4620"/>
            <ac:spMk id="31" creationId="{00000000-0000-0000-0000-000000000000}"/>
          </ac:spMkLst>
        </pc:spChg>
        <pc:spChg chg="mod">
          <ac:chgData name="Yi-Chun Wang" userId="0b0df59f-f6a9-496e-8f30-e802ed6387ee" providerId="ADAL" clId="{CD0AB524-3E5A-DA4A-B372-B8693B552916}" dt="2022-02-06T08:36:22.725" v="43" actId="1076"/>
          <ac:spMkLst>
            <pc:docMk/>
            <pc:sldMk cId="4208423140" sldId="4620"/>
            <ac:spMk id="32" creationId="{00000000-0000-0000-0000-000000000000}"/>
          </ac:spMkLst>
        </pc:spChg>
        <pc:spChg chg="mod">
          <ac:chgData name="Yi-Chun Wang" userId="0b0df59f-f6a9-496e-8f30-e802ed6387ee" providerId="ADAL" clId="{CD0AB524-3E5A-DA4A-B372-B8693B552916}" dt="2022-02-06T08:36:22.725" v="43" actId="1076"/>
          <ac:spMkLst>
            <pc:docMk/>
            <pc:sldMk cId="4208423140" sldId="4620"/>
            <ac:spMk id="33" creationId="{00000000-0000-0000-0000-000000000000}"/>
          </ac:spMkLst>
        </pc:spChg>
        <pc:spChg chg="mod">
          <ac:chgData name="Yi-Chun Wang" userId="0b0df59f-f6a9-496e-8f30-e802ed6387ee" providerId="ADAL" clId="{CD0AB524-3E5A-DA4A-B372-B8693B552916}" dt="2022-02-06T08:36:22.725" v="43" actId="1076"/>
          <ac:spMkLst>
            <pc:docMk/>
            <pc:sldMk cId="4208423140" sldId="4620"/>
            <ac:spMk id="34" creationId="{00000000-0000-0000-0000-000000000000}"/>
          </ac:spMkLst>
        </pc:spChg>
        <pc:spChg chg="mod">
          <ac:chgData name="Yi-Chun Wang" userId="0b0df59f-f6a9-496e-8f30-e802ed6387ee" providerId="ADAL" clId="{CD0AB524-3E5A-DA4A-B372-B8693B552916}" dt="2022-02-06T08:36:22.725" v="43" actId="1076"/>
          <ac:spMkLst>
            <pc:docMk/>
            <pc:sldMk cId="4208423140" sldId="4620"/>
            <ac:spMk id="35" creationId="{00000000-0000-0000-0000-000000000000}"/>
          </ac:spMkLst>
        </pc:spChg>
        <pc:spChg chg="mod">
          <ac:chgData name="Yi-Chun Wang" userId="0b0df59f-f6a9-496e-8f30-e802ed6387ee" providerId="ADAL" clId="{CD0AB524-3E5A-DA4A-B372-B8693B552916}" dt="2022-02-06T08:36:22.725" v="43" actId="1076"/>
          <ac:spMkLst>
            <pc:docMk/>
            <pc:sldMk cId="4208423140" sldId="4620"/>
            <ac:spMk id="36" creationId="{00000000-0000-0000-0000-000000000000}"/>
          </ac:spMkLst>
        </pc:spChg>
        <pc:spChg chg="mod">
          <ac:chgData name="Yi-Chun Wang" userId="0b0df59f-f6a9-496e-8f30-e802ed6387ee" providerId="ADAL" clId="{CD0AB524-3E5A-DA4A-B372-B8693B552916}" dt="2022-02-06T08:36:22.725" v="43" actId="1076"/>
          <ac:spMkLst>
            <pc:docMk/>
            <pc:sldMk cId="4208423140" sldId="4620"/>
            <ac:spMk id="37" creationId="{00000000-0000-0000-0000-000000000000}"/>
          </ac:spMkLst>
        </pc:spChg>
        <pc:picChg chg="mod">
          <ac:chgData name="Yi-Chun Wang" userId="0b0df59f-f6a9-496e-8f30-e802ed6387ee" providerId="ADAL" clId="{CD0AB524-3E5A-DA4A-B372-B8693B552916}" dt="2022-02-06T08:36:22.725" v="43" actId="1076"/>
          <ac:picMkLst>
            <pc:docMk/>
            <pc:sldMk cId="4208423140" sldId="4620"/>
            <ac:picMk id="2" creationId="{00000000-0000-0000-0000-000000000000}"/>
          </ac:picMkLst>
        </pc:picChg>
        <pc:picChg chg="mod">
          <ac:chgData name="Yi-Chun Wang" userId="0b0df59f-f6a9-496e-8f30-e802ed6387ee" providerId="ADAL" clId="{CD0AB524-3E5A-DA4A-B372-B8693B552916}" dt="2022-02-06T08:36:22.725" v="43" actId="1076"/>
          <ac:picMkLst>
            <pc:docMk/>
            <pc:sldMk cId="4208423140" sldId="4620"/>
            <ac:picMk id="3" creationId="{00000000-0000-0000-0000-000000000000}"/>
          </ac:picMkLst>
        </pc:picChg>
        <pc:picChg chg="mod">
          <ac:chgData name="Yi-Chun Wang" userId="0b0df59f-f6a9-496e-8f30-e802ed6387ee" providerId="ADAL" clId="{CD0AB524-3E5A-DA4A-B372-B8693B552916}" dt="2022-02-06T08:36:22.725" v="43" actId="1076"/>
          <ac:picMkLst>
            <pc:docMk/>
            <pc:sldMk cId="4208423140" sldId="4620"/>
            <ac:picMk id="4" creationId="{00000000-0000-0000-0000-000000000000}"/>
          </ac:picMkLst>
        </pc:picChg>
        <pc:picChg chg="mod">
          <ac:chgData name="Yi-Chun Wang" userId="0b0df59f-f6a9-496e-8f30-e802ed6387ee" providerId="ADAL" clId="{CD0AB524-3E5A-DA4A-B372-B8693B552916}" dt="2022-02-06T08:36:22.725" v="43" actId="1076"/>
          <ac:picMkLst>
            <pc:docMk/>
            <pc:sldMk cId="4208423140" sldId="4620"/>
            <ac:picMk id="5" creationId="{00000000-0000-0000-0000-000000000000}"/>
          </ac:picMkLst>
        </pc:picChg>
        <pc:picChg chg="mod">
          <ac:chgData name="Yi-Chun Wang" userId="0b0df59f-f6a9-496e-8f30-e802ed6387ee" providerId="ADAL" clId="{CD0AB524-3E5A-DA4A-B372-B8693B552916}" dt="2022-02-06T08:36:22.725" v="43" actId="1076"/>
          <ac:picMkLst>
            <pc:docMk/>
            <pc:sldMk cId="4208423140" sldId="4620"/>
            <ac:picMk id="6" creationId="{00000000-0000-0000-0000-000000000000}"/>
          </ac:picMkLst>
        </pc:picChg>
        <pc:picChg chg="mod">
          <ac:chgData name="Yi-Chun Wang" userId="0b0df59f-f6a9-496e-8f30-e802ed6387ee" providerId="ADAL" clId="{CD0AB524-3E5A-DA4A-B372-B8693B552916}" dt="2022-02-06T08:36:22.725" v="43" actId="1076"/>
          <ac:picMkLst>
            <pc:docMk/>
            <pc:sldMk cId="4208423140" sldId="4620"/>
            <ac:picMk id="7" creationId="{00000000-0000-0000-0000-000000000000}"/>
          </ac:picMkLst>
        </pc:picChg>
        <pc:picChg chg="mod">
          <ac:chgData name="Yi-Chun Wang" userId="0b0df59f-f6a9-496e-8f30-e802ed6387ee" providerId="ADAL" clId="{CD0AB524-3E5A-DA4A-B372-B8693B552916}" dt="2022-02-06T08:36:22.725" v="43" actId="1076"/>
          <ac:picMkLst>
            <pc:docMk/>
            <pc:sldMk cId="4208423140" sldId="4620"/>
            <ac:picMk id="8" creationId="{00000000-0000-0000-0000-000000000000}"/>
          </ac:picMkLst>
        </pc:picChg>
        <pc:picChg chg="mod">
          <ac:chgData name="Yi-Chun Wang" userId="0b0df59f-f6a9-496e-8f30-e802ed6387ee" providerId="ADAL" clId="{CD0AB524-3E5A-DA4A-B372-B8693B552916}" dt="2022-02-06T08:36:22.725" v="43" actId="1076"/>
          <ac:picMkLst>
            <pc:docMk/>
            <pc:sldMk cId="4208423140" sldId="4620"/>
            <ac:picMk id="9" creationId="{00000000-0000-0000-0000-000000000000}"/>
          </ac:picMkLst>
        </pc:picChg>
        <pc:picChg chg="mod">
          <ac:chgData name="Yi-Chun Wang" userId="0b0df59f-f6a9-496e-8f30-e802ed6387ee" providerId="ADAL" clId="{CD0AB524-3E5A-DA4A-B372-B8693B552916}" dt="2022-02-06T08:36:22.725" v="43" actId="1076"/>
          <ac:picMkLst>
            <pc:docMk/>
            <pc:sldMk cId="4208423140" sldId="4620"/>
            <ac:picMk id="10" creationId="{00000000-0000-0000-0000-000000000000}"/>
          </ac:picMkLst>
        </pc:picChg>
        <pc:picChg chg="mod">
          <ac:chgData name="Yi-Chun Wang" userId="0b0df59f-f6a9-496e-8f30-e802ed6387ee" providerId="ADAL" clId="{CD0AB524-3E5A-DA4A-B372-B8693B552916}" dt="2022-02-06T08:36:22.725" v="43" actId="1076"/>
          <ac:picMkLst>
            <pc:docMk/>
            <pc:sldMk cId="4208423140" sldId="4620"/>
            <ac:picMk id="11" creationId="{00000000-0000-0000-0000-000000000000}"/>
          </ac:picMkLst>
        </pc:picChg>
        <pc:picChg chg="mod">
          <ac:chgData name="Yi-Chun Wang" userId="0b0df59f-f6a9-496e-8f30-e802ed6387ee" providerId="ADAL" clId="{CD0AB524-3E5A-DA4A-B372-B8693B552916}" dt="2022-02-06T08:36:22.725" v="43" actId="1076"/>
          <ac:picMkLst>
            <pc:docMk/>
            <pc:sldMk cId="4208423140" sldId="4620"/>
            <ac:picMk id="12" creationId="{00000000-0000-0000-0000-000000000000}"/>
          </ac:picMkLst>
        </pc:picChg>
        <pc:picChg chg="mod">
          <ac:chgData name="Yi-Chun Wang" userId="0b0df59f-f6a9-496e-8f30-e802ed6387ee" providerId="ADAL" clId="{CD0AB524-3E5A-DA4A-B372-B8693B552916}" dt="2022-02-06T08:36:22.725" v="43" actId="1076"/>
          <ac:picMkLst>
            <pc:docMk/>
            <pc:sldMk cId="4208423140" sldId="4620"/>
            <ac:picMk id="13" creationId="{00000000-0000-0000-0000-000000000000}"/>
          </ac:picMkLst>
        </pc:picChg>
        <pc:picChg chg="mod">
          <ac:chgData name="Yi-Chun Wang" userId="0b0df59f-f6a9-496e-8f30-e802ed6387ee" providerId="ADAL" clId="{CD0AB524-3E5A-DA4A-B372-B8693B552916}" dt="2022-02-06T08:36:22.725" v="43" actId="1076"/>
          <ac:picMkLst>
            <pc:docMk/>
            <pc:sldMk cId="4208423140" sldId="4620"/>
            <ac:picMk id="14" creationId="{00000000-0000-0000-0000-000000000000}"/>
          </ac:picMkLst>
        </pc:picChg>
        <pc:picChg chg="mod">
          <ac:chgData name="Yi-Chun Wang" userId="0b0df59f-f6a9-496e-8f30-e802ed6387ee" providerId="ADAL" clId="{CD0AB524-3E5A-DA4A-B372-B8693B552916}" dt="2022-02-06T08:36:22.725" v="43" actId="1076"/>
          <ac:picMkLst>
            <pc:docMk/>
            <pc:sldMk cId="4208423140" sldId="4620"/>
            <ac:picMk id="15" creationId="{00000000-0000-0000-0000-000000000000}"/>
          </ac:picMkLst>
        </pc:picChg>
        <pc:picChg chg="mod">
          <ac:chgData name="Yi-Chun Wang" userId="0b0df59f-f6a9-496e-8f30-e802ed6387ee" providerId="ADAL" clId="{CD0AB524-3E5A-DA4A-B372-B8693B552916}" dt="2022-02-06T08:36:22.725" v="43" actId="1076"/>
          <ac:picMkLst>
            <pc:docMk/>
            <pc:sldMk cId="4208423140" sldId="4620"/>
            <ac:picMk id="16" creationId="{00000000-0000-0000-0000-000000000000}"/>
          </ac:picMkLst>
        </pc:picChg>
        <pc:picChg chg="mod">
          <ac:chgData name="Yi-Chun Wang" userId="0b0df59f-f6a9-496e-8f30-e802ed6387ee" providerId="ADAL" clId="{CD0AB524-3E5A-DA4A-B372-B8693B552916}" dt="2022-02-06T08:36:22.725" v="43" actId="1076"/>
          <ac:picMkLst>
            <pc:docMk/>
            <pc:sldMk cId="4208423140" sldId="4620"/>
            <ac:picMk id="17" creationId="{00000000-0000-0000-0000-000000000000}"/>
          </ac:picMkLst>
        </pc:picChg>
        <pc:picChg chg="mod">
          <ac:chgData name="Yi-Chun Wang" userId="0b0df59f-f6a9-496e-8f30-e802ed6387ee" providerId="ADAL" clId="{CD0AB524-3E5A-DA4A-B372-B8693B552916}" dt="2022-02-06T08:36:22.725" v="43" actId="1076"/>
          <ac:picMkLst>
            <pc:docMk/>
            <pc:sldMk cId="4208423140" sldId="4620"/>
            <ac:picMk id="18" creationId="{00000000-0000-0000-0000-000000000000}"/>
          </ac:picMkLst>
        </pc:picChg>
        <pc:picChg chg="mod">
          <ac:chgData name="Yi-Chun Wang" userId="0b0df59f-f6a9-496e-8f30-e802ed6387ee" providerId="ADAL" clId="{CD0AB524-3E5A-DA4A-B372-B8693B552916}" dt="2022-02-06T08:36:22.725" v="43" actId="1076"/>
          <ac:picMkLst>
            <pc:docMk/>
            <pc:sldMk cId="4208423140" sldId="4620"/>
            <ac:picMk id="19" creationId="{00000000-0000-0000-0000-000000000000}"/>
          </ac:picMkLst>
        </pc:picChg>
      </pc:sldChg>
      <pc:sldChg chg="addSp delSp modSp new mod modAnim modNotesTx">
        <pc:chgData name="Yi-Chun Wang" userId="0b0df59f-f6a9-496e-8f30-e802ed6387ee" providerId="ADAL" clId="{CD0AB524-3E5A-DA4A-B372-B8693B552916}" dt="2022-02-07T11:29:47.886" v="8775" actId="20577"/>
        <pc:sldMkLst>
          <pc:docMk/>
          <pc:sldMk cId="3675116076" sldId="4621"/>
        </pc:sldMkLst>
        <pc:spChg chg="mod">
          <ac:chgData name="Yi-Chun Wang" userId="0b0df59f-f6a9-496e-8f30-e802ed6387ee" providerId="ADAL" clId="{CD0AB524-3E5A-DA4A-B372-B8693B552916}" dt="2022-02-06T10:17:45.930" v="1926"/>
          <ac:spMkLst>
            <pc:docMk/>
            <pc:sldMk cId="3675116076" sldId="4621"/>
            <ac:spMk id="2" creationId="{F819E37E-44AC-CE4A-9194-D488BFF3836E}"/>
          </ac:spMkLst>
        </pc:spChg>
        <pc:spChg chg="del">
          <ac:chgData name="Yi-Chun Wang" userId="0b0df59f-f6a9-496e-8f30-e802ed6387ee" providerId="ADAL" clId="{CD0AB524-3E5A-DA4A-B372-B8693B552916}" dt="2022-02-06T08:55:14.616" v="324" actId="478"/>
          <ac:spMkLst>
            <pc:docMk/>
            <pc:sldMk cId="3675116076" sldId="4621"/>
            <ac:spMk id="3" creationId="{10C2C00E-7E40-B348-B288-8F793BE12005}"/>
          </ac:spMkLst>
        </pc:spChg>
        <pc:spChg chg="add mod">
          <ac:chgData name="Yi-Chun Wang" userId="0b0df59f-f6a9-496e-8f30-e802ed6387ee" providerId="ADAL" clId="{CD0AB524-3E5A-DA4A-B372-B8693B552916}" dt="2022-02-06T22:59:35.494" v="4438" actId="1076"/>
          <ac:spMkLst>
            <pc:docMk/>
            <pc:sldMk cId="3675116076" sldId="4621"/>
            <ac:spMk id="5" creationId="{F47EE59F-39DD-6846-B1E3-15104786AD72}"/>
          </ac:spMkLst>
        </pc:spChg>
        <pc:spChg chg="add mod">
          <ac:chgData name="Yi-Chun Wang" userId="0b0df59f-f6a9-496e-8f30-e802ed6387ee" providerId="ADAL" clId="{CD0AB524-3E5A-DA4A-B372-B8693B552916}" dt="2022-02-06T10:35:09.295" v="2192"/>
          <ac:spMkLst>
            <pc:docMk/>
            <pc:sldMk cId="3675116076" sldId="4621"/>
            <ac:spMk id="6" creationId="{8627A408-268A-5E4A-A8C9-2EE9C057F36D}"/>
          </ac:spMkLst>
        </pc:spChg>
        <pc:spChg chg="add mod">
          <ac:chgData name="Yi-Chun Wang" userId="0b0df59f-f6a9-496e-8f30-e802ed6387ee" providerId="ADAL" clId="{CD0AB524-3E5A-DA4A-B372-B8693B552916}" dt="2022-02-06T10:35:09.295" v="2192"/>
          <ac:spMkLst>
            <pc:docMk/>
            <pc:sldMk cId="3675116076" sldId="4621"/>
            <ac:spMk id="7" creationId="{F965EDC3-909E-8F4F-928F-D6510F6F1403}"/>
          </ac:spMkLst>
        </pc:spChg>
        <pc:spChg chg="add mod">
          <ac:chgData name="Yi-Chun Wang" userId="0b0df59f-f6a9-496e-8f30-e802ed6387ee" providerId="ADAL" clId="{CD0AB524-3E5A-DA4A-B372-B8693B552916}" dt="2022-02-07T11:26:29.832" v="8708" actId="2085"/>
          <ac:spMkLst>
            <pc:docMk/>
            <pc:sldMk cId="3675116076" sldId="4621"/>
            <ac:spMk id="8" creationId="{22F37BC3-68C9-7F4F-A61E-ACB7936F859B}"/>
          </ac:spMkLst>
        </pc:spChg>
        <pc:spChg chg="add mod">
          <ac:chgData name="Yi-Chun Wang" userId="0b0df59f-f6a9-496e-8f30-e802ed6387ee" providerId="ADAL" clId="{CD0AB524-3E5A-DA4A-B372-B8693B552916}" dt="2022-02-07T11:26:39.236" v="8710" actId="1076"/>
          <ac:spMkLst>
            <pc:docMk/>
            <pc:sldMk cId="3675116076" sldId="4621"/>
            <ac:spMk id="9" creationId="{493C55E6-F644-5640-A6F8-5CC7FDDF5BE8}"/>
          </ac:spMkLst>
        </pc:spChg>
        <pc:spChg chg="add mod">
          <ac:chgData name="Yi-Chun Wang" userId="0b0df59f-f6a9-496e-8f30-e802ed6387ee" providerId="ADAL" clId="{CD0AB524-3E5A-DA4A-B372-B8693B552916}" dt="2022-02-07T11:27:11.158" v="8716" actId="1076"/>
          <ac:spMkLst>
            <pc:docMk/>
            <pc:sldMk cId="3675116076" sldId="4621"/>
            <ac:spMk id="10" creationId="{6CA29471-A1C7-F342-80CC-013DCC3420E4}"/>
          </ac:spMkLst>
        </pc:spChg>
        <pc:spChg chg="add mod">
          <ac:chgData name="Yi-Chun Wang" userId="0b0df59f-f6a9-496e-8f30-e802ed6387ee" providerId="ADAL" clId="{CD0AB524-3E5A-DA4A-B372-B8693B552916}" dt="2022-02-07T11:26:57.043" v="8713" actId="1076"/>
          <ac:spMkLst>
            <pc:docMk/>
            <pc:sldMk cId="3675116076" sldId="4621"/>
            <ac:spMk id="11" creationId="{5C7DFE76-58C4-9A45-9060-4AB885F648D2}"/>
          </ac:spMkLst>
        </pc:spChg>
        <pc:spChg chg="add mod">
          <ac:chgData name="Yi-Chun Wang" userId="0b0df59f-f6a9-496e-8f30-e802ed6387ee" providerId="ADAL" clId="{CD0AB524-3E5A-DA4A-B372-B8693B552916}" dt="2022-02-07T11:27:14.102" v="8717" actId="1076"/>
          <ac:spMkLst>
            <pc:docMk/>
            <pc:sldMk cId="3675116076" sldId="4621"/>
            <ac:spMk id="12" creationId="{6DDE50D4-8922-0641-BBB7-8023F2DD6D82}"/>
          </ac:spMkLst>
        </pc:spChg>
        <pc:spChg chg="add mod">
          <ac:chgData name="Yi-Chun Wang" userId="0b0df59f-f6a9-496e-8f30-e802ed6387ee" providerId="ADAL" clId="{CD0AB524-3E5A-DA4A-B372-B8693B552916}" dt="2022-02-07T11:27:09.197" v="8715" actId="1076"/>
          <ac:spMkLst>
            <pc:docMk/>
            <pc:sldMk cId="3675116076" sldId="4621"/>
            <ac:spMk id="13" creationId="{485D5D32-D0D0-2947-8E53-EBB018F8BF53}"/>
          </ac:spMkLst>
        </pc:spChg>
        <pc:graphicFrameChg chg="add mod modGraphic">
          <ac:chgData name="Yi-Chun Wang" userId="0b0df59f-f6a9-496e-8f30-e802ed6387ee" providerId="ADAL" clId="{CD0AB524-3E5A-DA4A-B372-B8693B552916}" dt="2022-02-06T23:00:09.479" v="4445" actId="20577"/>
          <ac:graphicFrameMkLst>
            <pc:docMk/>
            <pc:sldMk cId="3675116076" sldId="4621"/>
            <ac:graphicFrameMk id="4" creationId="{20D80432-4534-F849-B2A8-E0D35AFE8AC5}"/>
          </ac:graphicFrameMkLst>
        </pc:graphicFrameChg>
      </pc:sldChg>
      <pc:sldChg chg="addSp delSp modSp new mod delAnim modAnim modNotesTx">
        <pc:chgData name="Yi-Chun Wang" userId="0b0df59f-f6a9-496e-8f30-e802ed6387ee" providerId="ADAL" clId="{CD0AB524-3E5A-DA4A-B372-B8693B552916}" dt="2022-02-07T10:57:11.641" v="8457" actId="20577"/>
        <pc:sldMkLst>
          <pc:docMk/>
          <pc:sldMk cId="1699237924" sldId="4622"/>
        </pc:sldMkLst>
        <pc:spChg chg="mod">
          <ac:chgData name="Yi-Chun Wang" userId="0b0df59f-f6a9-496e-8f30-e802ed6387ee" providerId="ADAL" clId="{CD0AB524-3E5A-DA4A-B372-B8693B552916}" dt="2022-02-06T10:17:45.930" v="1926"/>
          <ac:spMkLst>
            <pc:docMk/>
            <pc:sldMk cId="1699237924" sldId="4622"/>
            <ac:spMk id="2" creationId="{A6B708AA-ADCD-3648-B91E-21E8D9BFDA15}"/>
          </ac:spMkLst>
        </pc:spChg>
        <pc:spChg chg="del">
          <ac:chgData name="Yi-Chun Wang" userId="0b0df59f-f6a9-496e-8f30-e802ed6387ee" providerId="ADAL" clId="{CD0AB524-3E5A-DA4A-B372-B8693B552916}" dt="2022-02-06T08:42:22.479" v="156" actId="478"/>
          <ac:spMkLst>
            <pc:docMk/>
            <pc:sldMk cId="1699237924" sldId="4622"/>
            <ac:spMk id="3" creationId="{A445F571-EA25-5D46-A2C1-0645A2FA00EF}"/>
          </ac:spMkLst>
        </pc:spChg>
        <pc:spChg chg="add mod">
          <ac:chgData name="Yi-Chun Wang" userId="0b0df59f-f6a9-496e-8f30-e802ed6387ee" providerId="ADAL" clId="{CD0AB524-3E5A-DA4A-B372-B8693B552916}" dt="2022-02-07T09:38:57.702" v="5818" actId="20577"/>
          <ac:spMkLst>
            <pc:docMk/>
            <pc:sldMk cId="1699237924" sldId="4622"/>
            <ac:spMk id="5" creationId="{7654465C-7ABF-D74A-BD29-4FDA86F89A55}"/>
          </ac:spMkLst>
        </pc:spChg>
        <pc:spChg chg="add mod">
          <ac:chgData name="Yi-Chun Wang" userId="0b0df59f-f6a9-496e-8f30-e802ed6387ee" providerId="ADAL" clId="{CD0AB524-3E5A-DA4A-B372-B8693B552916}" dt="2022-02-06T10:35:09.295" v="2192"/>
          <ac:spMkLst>
            <pc:docMk/>
            <pc:sldMk cId="1699237924" sldId="4622"/>
            <ac:spMk id="6" creationId="{66B302A8-CA6C-1F47-AA1C-C1C87F7A225E}"/>
          </ac:spMkLst>
        </pc:spChg>
        <pc:spChg chg="add mod">
          <ac:chgData name="Yi-Chun Wang" userId="0b0df59f-f6a9-496e-8f30-e802ed6387ee" providerId="ADAL" clId="{CD0AB524-3E5A-DA4A-B372-B8693B552916}" dt="2022-02-06T10:35:09.295" v="2192"/>
          <ac:spMkLst>
            <pc:docMk/>
            <pc:sldMk cId="1699237924" sldId="4622"/>
            <ac:spMk id="7" creationId="{A4B57A1A-4705-4D45-B14C-CD8359FD6C59}"/>
          </ac:spMkLst>
        </pc:spChg>
        <pc:spChg chg="mod">
          <ac:chgData name="Yi-Chun Wang" userId="0b0df59f-f6a9-496e-8f30-e802ed6387ee" providerId="ADAL" clId="{CD0AB524-3E5A-DA4A-B372-B8693B552916}" dt="2022-02-07T09:33:39.123" v="5230" actId="255"/>
          <ac:spMkLst>
            <pc:docMk/>
            <pc:sldMk cId="1699237924" sldId="4622"/>
            <ac:spMk id="11" creationId="{03EFE0FB-333F-F247-B540-9C20FEEA7A45}"/>
          </ac:spMkLst>
        </pc:spChg>
        <pc:spChg chg="mod">
          <ac:chgData name="Yi-Chun Wang" userId="0b0df59f-f6a9-496e-8f30-e802ed6387ee" providerId="ADAL" clId="{CD0AB524-3E5A-DA4A-B372-B8693B552916}" dt="2022-02-07T09:33:34.830" v="5229" actId="255"/>
          <ac:spMkLst>
            <pc:docMk/>
            <pc:sldMk cId="1699237924" sldId="4622"/>
            <ac:spMk id="12" creationId="{07DA4FDA-578C-6F4F-B453-955216F55ABB}"/>
          </ac:spMkLst>
        </pc:spChg>
        <pc:grpChg chg="add mod">
          <ac:chgData name="Yi-Chun Wang" userId="0b0df59f-f6a9-496e-8f30-e802ed6387ee" providerId="ADAL" clId="{CD0AB524-3E5A-DA4A-B372-B8693B552916}" dt="2022-02-07T09:33:45.093" v="5232" actId="1076"/>
          <ac:grpSpMkLst>
            <pc:docMk/>
            <pc:sldMk cId="1699237924" sldId="4622"/>
            <ac:grpSpMk id="9" creationId="{FF511526-A196-0143-96FC-36CEF6D9DC1F}"/>
          </ac:grpSpMkLst>
        </pc:grpChg>
        <pc:picChg chg="add del mod">
          <ac:chgData name="Yi-Chun Wang" userId="0b0df59f-f6a9-496e-8f30-e802ed6387ee" providerId="ADAL" clId="{CD0AB524-3E5A-DA4A-B372-B8693B552916}" dt="2022-02-07T09:39:27.442" v="5823" actId="478"/>
          <ac:picMkLst>
            <pc:docMk/>
            <pc:sldMk cId="1699237924" sldId="4622"/>
            <ac:picMk id="4" creationId="{6215F194-3D94-2D40-9433-8BCB24A00B33}"/>
          </ac:picMkLst>
        </pc:picChg>
        <pc:picChg chg="add del mod">
          <ac:chgData name="Yi-Chun Wang" userId="0b0df59f-f6a9-496e-8f30-e802ed6387ee" providerId="ADAL" clId="{CD0AB524-3E5A-DA4A-B372-B8693B552916}" dt="2022-02-07T09:33:16.062" v="5223" actId="478"/>
          <ac:picMkLst>
            <pc:docMk/>
            <pc:sldMk cId="1699237924" sldId="4622"/>
            <ac:picMk id="8" creationId="{C1001133-D35B-1F41-973F-420F5C5E1599}"/>
          </ac:picMkLst>
        </pc:picChg>
        <pc:picChg chg="mod">
          <ac:chgData name="Yi-Chun Wang" userId="0b0df59f-f6a9-496e-8f30-e802ed6387ee" providerId="ADAL" clId="{CD0AB524-3E5A-DA4A-B372-B8693B552916}" dt="2022-02-07T09:33:16.904" v="5224"/>
          <ac:picMkLst>
            <pc:docMk/>
            <pc:sldMk cId="1699237924" sldId="4622"/>
            <ac:picMk id="10" creationId="{2C30913B-F925-D64E-8038-94B854CBEF4B}"/>
          </ac:picMkLst>
        </pc:picChg>
        <pc:picChg chg="add mod">
          <ac:chgData name="Yi-Chun Wang" userId="0b0df59f-f6a9-496e-8f30-e802ed6387ee" providerId="ADAL" clId="{CD0AB524-3E5A-DA4A-B372-B8693B552916}" dt="2022-02-07T09:41:53.223" v="6024" actId="1076"/>
          <ac:picMkLst>
            <pc:docMk/>
            <pc:sldMk cId="1699237924" sldId="4622"/>
            <ac:picMk id="13" creationId="{3215285E-C0CD-7046-9055-62591F01F515}"/>
          </ac:picMkLst>
        </pc:picChg>
      </pc:sldChg>
      <pc:sldChg chg="addSp delSp modSp new mod addAnim delAnim modAnim modNotesTx">
        <pc:chgData name="Yi-Chun Wang" userId="0b0df59f-f6a9-496e-8f30-e802ed6387ee" providerId="ADAL" clId="{CD0AB524-3E5A-DA4A-B372-B8693B552916}" dt="2022-02-07T10:57:35.519" v="8467" actId="20577"/>
        <pc:sldMkLst>
          <pc:docMk/>
          <pc:sldMk cId="2388826503" sldId="4623"/>
        </pc:sldMkLst>
        <pc:spChg chg="del mod">
          <ac:chgData name="Yi-Chun Wang" userId="0b0df59f-f6a9-496e-8f30-e802ed6387ee" providerId="ADAL" clId="{CD0AB524-3E5A-DA4A-B372-B8693B552916}" dt="2022-02-06T08:44:55.772" v="263" actId="478"/>
          <ac:spMkLst>
            <pc:docMk/>
            <pc:sldMk cId="2388826503" sldId="4623"/>
            <ac:spMk id="2" creationId="{87A9B561-5280-1548-82EB-9D3096EB5563}"/>
          </ac:spMkLst>
        </pc:spChg>
        <pc:spChg chg="del">
          <ac:chgData name="Yi-Chun Wang" userId="0b0df59f-f6a9-496e-8f30-e802ed6387ee" providerId="ADAL" clId="{CD0AB524-3E5A-DA4A-B372-B8693B552916}" dt="2022-02-06T08:43:09.520" v="170" actId="478"/>
          <ac:spMkLst>
            <pc:docMk/>
            <pc:sldMk cId="2388826503" sldId="4623"/>
            <ac:spMk id="3" creationId="{3884E06C-4CDA-9049-A981-A116EEA064A9}"/>
          </ac:spMkLst>
        </pc:spChg>
        <pc:spChg chg="add mod">
          <ac:chgData name="Yi-Chun Wang" userId="0b0df59f-f6a9-496e-8f30-e802ed6387ee" providerId="ADAL" clId="{CD0AB524-3E5A-DA4A-B372-B8693B552916}" dt="2022-02-07T09:39:05.575" v="5822" actId="20577"/>
          <ac:spMkLst>
            <pc:docMk/>
            <pc:sldMk cId="2388826503" sldId="4623"/>
            <ac:spMk id="5" creationId="{3FE91B14-F277-7343-9207-EA2DBD76A57F}"/>
          </ac:spMkLst>
        </pc:spChg>
        <pc:spChg chg="add del mod">
          <ac:chgData name="Yi-Chun Wang" userId="0b0df59f-f6a9-496e-8f30-e802ed6387ee" providerId="ADAL" clId="{CD0AB524-3E5A-DA4A-B372-B8693B552916}" dt="2022-02-06T08:44:58.363" v="265" actId="478"/>
          <ac:spMkLst>
            <pc:docMk/>
            <pc:sldMk cId="2388826503" sldId="4623"/>
            <ac:spMk id="7" creationId="{49B8CEFC-468D-2B45-BC1A-4ECDB5FBD356}"/>
          </ac:spMkLst>
        </pc:spChg>
        <pc:spChg chg="add mod">
          <ac:chgData name="Yi-Chun Wang" userId="0b0df59f-f6a9-496e-8f30-e802ed6387ee" providerId="ADAL" clId="{CD0AB524-3E5A-DA4A-B372-B8693B552916}" dt="2022-02-06T10:29:19.906" v="2074" actId="207"/>
          <ac:spMkLst>
            <pc:docMk/>
            <pc:sldMk cId="2388826503" sldId="4623"/>
            <ac:spMk id="8" creationId="{097D28F6-0F2B-AB49-A0B6-F50F9F41005B}"/>
          </ac:spMkLst>
        </pc:spChg>
        <pc:spChg chg="add mod">
          <ac:chgData name="Yi-Chun Wang" userId="0b0df59f-f6a9-496e-8f30-e802ed6387ee" providerId="ADAL" clId="{CD0AB524-3E5A-DA4A-B372-B8693B552916}" dt="2022-02-06T10:35:09.295" v="2192"/>
          <ac:spMkLst>
            <pc:docMk/>
            <pc:sldMk cId="2388826503" sldId="4623"/>
            <ac:spMk id="9" creationId="{CB4F1E05-C161-2541-8FB2-E07F09DBB174}"/>
          </ac:spMkLst>
        </pc:spChg>
        <pc:spChg chg="add mod">
          <ac:chgData name="Yi-Chun Wang" userId="0b0df59f-f6a9-496e-8f30-e802ed6387ee" providerId="ADAL" clId="{CD0AB524-3E5A-DA4A-B372-B8693B552916}" dt="2022-02-06T10:35:09.295" v="2192"/>
          <ac:spMkLst>
            <pc:docMk/>
            <pc:sldMk cId="2388826503" sldId="4623"/>
            <ac:spMk id="10" creationId="{8BB1CCE2-62A9-FD48-93E0-A092C4D2D1ED}"/>
          </ac:spMkLst>
        </pc:spChg>
        <pc:spChg chg="mod">
          <ac:chgData name="Yi-Chun Wang" userId="0b0df59f-f6a9-496e-8f30-e802ed6387ee" providerId="ADAL" clId="{CD0AB524-3E5A-DA4A-B372-B8693B552916}" dt="2022-02-07T09:33:48.080" v="5233"/>
          <ac:spMkLst>
            <pc:docMk/>
            <pc:sldMk cId="2388826503" sldId="4623"/>
            <ac:spMk id="14" creationId="{A9F14EE2-8D37-1742-8695-4E808E82D118}"/>
          </ac:spMkLst>
        </pc:spChg>
        <pc:spChg chg="mod">
          <ac:chgData name="Yi-Chun Wang" userId="0b0df59f-f6a9-496e-8f30-e802ed6387ee" providerId="ADAL" clId="{CD0AB524-3E5A-DA4A-B372-B8693B552916}" dt="2022-02-07T09:33:48.080" v="5233"/>
          <ac:spMkLst>
            <pc:docMk/>
            <pc:sldMk cId="2388826503" sldId="4623"/>
            <ac:spMk id="15" creationId="{C84C5C6F-E9DC-2349-A486-E1457E2FC0B8}"/>
          </ac:spMkLst>
        </pc:spChg>
        <pc:grpChg chg="add mod">
          <ac:chgData name="Yi-Chun Wang" userId="0b0df59f-f6a9-496e-8f30-e802ed6387ee" providerId="ADAL" clId="{CD0AB524-3E5A-DA4A-B372-B8693B552916}" dt="2022-02-07T09:33:52.134" v="5237" actId="1076"/>
          <ac:grpSpMkLst>
            <pc:docMk/>
            <pc:sldMk cId="2388826503" sldId="4623"/>
            <ac:grpSpMk id="12" creationId="{3DA02625-0D0A-BC44-AE6A-6E84DEE9C6CE}"/>
          </ac:grpSpMkLst>
        </pc:grpChg>
        <pc:picChg chg="add del mod">
          <ac:chgData name="Yi-Chun Wang" userId="0b0df59f-f6a9-496e-8f30-e802ed6387ee" providerId="ADAL" clId="{CD0AB524-3E5A-DA4A-B372-B8693B552916}" dt="2022-02-07T09:39:29.169" v="5824" actId="478"/>
          <ac:picMkLst>
            <pc:docMk/>
            <pc:sldMk cId="2388826503" sldId="4623"/>
            <ac:picMk id="4" creationId="{4F49750F-2EFB-484A-A025-CDC6F08E56EA}"/>
          </ac:picMkLst>
        </pc:picChg>
        <pc:picChg chg="add del mod">
          <ac:chgData name="Yi-Chun Wang" userId="0b0df59f-f6a9-496e-8f30-e802ed6387ee" providerId="ADAL" clId="{CD0AB524-3E5A-DA4A-B372-B8693B552916}" dt="2022-02-07T09:34:07.550" v="5238" actId="478"/>
          <ac:picMkLst>
            <pc:docMk/>
            <pc:sldMk cId="2388826503" sldId="4623"/>
            <ac:picMk id="11" creationId="{3C98681B-07A6-974E-A567-AB980D4219E7}"/>
          </ac:picMkLst>
        </pc:picChg>
        <pc:picChg chg="mod">
          <ac:chgData name="Yi-Chun Wang" userId="0b0df59f-f6a9-496e-8f30-e802ed6387ee" providerId="ADAL" clId="{CD0AB524-3E5A-DA4A-B372-B8693B552916}" dt="2022-02-07T09:33:48.080" v="5233"/>
          <ac:picMkLst>
            <pc:docMk/>
            <pc:sldMk cId="2388826503" sldId="4623"/>
            <ac:picMk id="13" creationId="{343A8F92-3B4E-C145-9D0C-6EC77E78E7E6}"/>
          </ac:picMkLst>
        </pc:picChg>
        <pc:picChg chg="add mod">
          <ac:chgData name="Yi-Chun Wang" userId="0b0df59f-f6a9-496e-8f30-e802ed6387ee" providerId="ADAL" clId="{CD0AB524-3E5A-DA4A-B372-B8693B552916}" dt="2022-02-07T09:40:17.814" v="5836" actId="14100"/>
          <ac:picMkLst>
            <pc:docMk/>
            <pc:sldMk cId="2388826503" sldId="4623"/>
            <ac:picMk id="16" creationId="{102AD6C0-D88D-E24D-AFC9-80B053022269}"/>
          </ac:picMkLst>
        </pc:picChg>
      </pc:sldChg>
      <pc:sldChg chg="addSp delSp modSp new mod ord">
        <pc:chgData name="Yi-Chun Wang" userId="0b0df59f-f6a9-496e-8f30-e802ed6387ee" providerId="ADAL" clId="{CD0AB524-3E5A-DA4A-B372-B8693B552916}" dt="2022-02-06T10:35:09.295" v="2192"/>
        <pc:sldMkLst>
          <pc:docMk/>
          <pc:sldMk cId="4137831244" sldId="4624"/>
        </pc:sldMkLst>
        <pc:spChg chg="mod">
          <ac:chgData name="Yi-Chun Wang" userId="0b0df59f-f6a9-496e-8f30-e802ed6387ee" providerId="ADAL" clId="{CD0AB524-3E5A-DA4A-B372-B8693B552916}" dt="2022-02-06T10:29:32.945" v="2075" actId="20577"/>
          <ac:spMkLst>
            <pc:docMk/>
            <pc:sldMk cId="4137831244" sldId="4624"/>
            <ac:spMk id="2" creationId="{B1E2953A-1A01-E449-B1AE-78D13601481A}"/>
          </ac:spMkLst>
        </pc:spChg>
        <pc:spChg chg="del">
          <ac:chgData name="Yi-Chun Wang" userId="0b0df59f-f6a9-496e-8f30-e802ed6387ee" providerId="ADAL" clId="{CD0AB524-3E5A-DA4A-B372-B8693B552916}" dt="2022-02-06T08:50:15.194" v="306" actId="478"/>
          <ac:spMkLst>
            <pc:docMk/>
            <pc:sldMk cId="4137831244" sldId="4624"/>
            <ac:spMk id="3" creationId="{F726DE13-8FAF-8B40-9F26-B18C29FF8F62}"/>
          </ac:spMkLst>
        </pc:spChg>
        <pc:spChg chg="add mod">
          <ac:chgData name="Yi-Chun Wang" userId="0b0df59f-f6a9-496e-8f30-e802ed6387ee" providerId="ADAL" clId="{CD0AB524-3E5A-DA4A-B372-B8693B552916}" dt="2022-02-06T10:35:09.295" v="2192"/>
          <ac:spMkLst>
            <pc:docMk/>
            <pc:sldMk cId="4137831244" sldId="4624"/>
            <ac:spMk id="6" creationId="{4A080683-1318-1448-BF7A-D40CBB6FC17A}"/>
          </ac:spMkLst>
        </pc:spChg>
        <pc:spChg chg="add mod">
          <ac:chgData name="Yi-Chun Wang" userId="0b0df59f-f6a9-496e-8f30-e802ed6387ee" providerId="ADAL" clId="{CD0AB524-3E5A-DA4A-B372-B8693B552916}" dt="2022-02-06T10:35:09.295" v="2192"/>
          <ac:spMkLst>
            <pc:docMk/>
            <pc:sldMk cId="4137831244" sldId="4624"/>
            <ac:spMk id="7" creationId="{44A3A100-93A2-BA4C-836D-57502FE3B772}"/>
          </ac:spMkLst>
        </pc:spChg>
        <pc:picChg chg="add mod">
          <ac:chgData name="Yi-Chun Wang" userId="0b0df59f-f6a9-496e-8f30-e802ed6387ee" providerId="ADAL" clId="{CD0AB524-3E5A-DA4A-B372-B8693B552916}" dt="2022-02-06T08:50:23.947" v="311" actId="1076"/>
          <ac:picMkLst>
            <pc:docMk/>
            <pc:sldMk cId="4137831244" sldId="4624"/>
            <ac:picMk id="5" creationId="{2A70F5B7-4379-7D40-8C52-A03BC757C088}"/>
          </ac:picMkLst>
        </pc:picChg>
      </pc:sldChg>
      <pc:sldChg chg="addSp delSp modSp new mod delAnim modAnim modNotesTx">
        <pc:chgData name="Yi-Chun Wang" userId="0b0df59f-f6a9-496e-8f30-e802ed6387ee" providerId="ADAL" clId="{CD0AB524-3E5A-DA4A-B372-B8693B552916}" dt="2022-02-07T11:34:45.955" v="8919" actId="20577"/>
        <pc:sldMkLst>
          <pc:docMk/>
          <pc:sldMk cId="4275705566" sldId="4625"/>
        </pc:sldMkLst>
        <pc:spChg chg="mod">
          <ac:chgData name="Yi-Chun Wang" userId="0b0df59f-f6a9-496e-8f30-e802ed6387ee" providerId="ADAL" clId="{CD0AB524-3E5A-DA4A-B372-B8693B552916}" dt="2022-02-06T10:17:45.930" v="1926"/>
          <ac:spMkLst>
            <pc:docMk/>
            <pc:sldMk cId="4275705566" sldId="4625"/>
            <ac:spMk id="2" creationId="{57F580C1-4D4F-DD41-8606-01351326910F}"/>
          </ac:spMkLst>
        </pc:spChg>
        <pc:spChg chg="del">
          <ac:chgData name="Yi-Chun Wang" userId="0b0df59f-f6a9-496e-8f30-e802ed6387ee" providerId="ADAL" clId="{CD0AB524-3E5A-DA4A-B372-B8693B552916}" dt="2022-02-06T08:57:56.577" v="364" actId="478"/>
          <ac:spMkLst>
            <pc:docMk/>
            <pc:sldMk cId="4275705566" sldId="4625"/>
            <ac:spMk id="3" creationId="{6E0DDCA6-37D3-BA44-A7A5-9506815BDE31}"/>
          </ac:spMkLst>
        </pc:spChg>
        <pc:spChg chg="add mod">
          <ac:chgData name="Yi-Chun Wang" userId="0b0df59f-f6a9-496e-8f30-e802ed6387ee" providerId="ADAL" clId="{CD0AB524-3E5A-DA4A-B372-B8693B552916}" dt="2022-02-06T10:35:09.295" v="2192"/>
          <ac:spMkLst>
            <pc:docMk/>
            <pc:sldMk cId="4275705566" sldId="4625"/>
            <ac:spMk id="5" creationId="{43199DFE-CB71-E74F-9F40-DE7D9D9120AC}"/>
          </ac:spMkLst>
        </pc:spChg>
        <pc:spChg chg="add mod">
          <ac:chgData name="Yi-Chun Wang" userId="0b0df59f-f6a9-496e-8f30-e802ed6387ee" providerId="ADAL" clId="{CD0AB524-3E5A-DA4A-B372-B8693B552916}" dt="2022-02-06T10:35:09.295" v="2192"/>
          <ac:spMkLst>
            <pc:docMk/>
            <pc:sldMk cId="4275705566" sldId="4625"/>
            <ac:spMk id="6" creationId="{C81E2595-CCF1-1440-B61C-9C8A7F5D56EF}"/>
          </ac:spMkLst>
        </pc:spChg>
        <pc:spChg chg="add mod">
          <ac:chgData name="Yi-Chun Wang" userId="0b0df59f-f6a9-496e-8f30-e802ed6387ee" providerId="ADAL" clId="{CD0AB524-3E5A-DA4A-B372-B8693B552916}" dt="2022-02-07T09:17:00.072" v="5015" actId="20577"/>
          <ac:spMkLst>
            <pc:docMk/>
            <pc:sldMk cId="4275705566" sldId="4625"/>
            <ac:spMk id="8" creationId="{C723A455-79FF-CC46-949D-A6E39111B4CA}"/>
          </ac:spMkLst>
        </pc:spChg>
        <pc:spChg chg="add mod">
          <ac:chgData name="Yi-Chun Wang" userId="0b0df59f-f6a9-496e-8f30-e802ed6387ee" providerId="ADAL" clId="{CD0AB524-3E5A-DA4A-B372-B8693B552916}" dt="2022-02-07T09:32:47.026" v="5206" actId="122"/>
          <ac:spMkLst>
            <pc:docMk/>
            <pc:sldMk cId="4275705566" sldId="4625"/>
            <ac:spMk id="9" creationId="{2FE90B7B-1506-6D43-91DD-C40BD0FE3D1E}"/>
          </ac:spMkLst>
        </pc:spChg>
        <pc:spChg chg="add mod">
          <ac:chgData name="Yi-Chun Wang" userId="0b0df59f-f6a9-496e-8f30-e802ed6387ee" providerId="ADAL" clId="{CD0AB524-3E5A-DA4A-B372-B8693B552916}" dt="2022-02-07T09:32:55.228" v="5217" actId="1038"/>
          <ac:spMkLst>
            <pc:docMk/>
            <pc:sldMk cId="4275705566" sldId="4625"/>
            <ac:spMk id="11" creationId="{12618BE6-DF41-854E-A452-D4A1DDD5C64A}"/>
          </ac:spMkLst>
        </pc:spChg>
        <pc:grpChg chg="add">
          <ac:chgData name="Yi-Chun Wang" userId="0b0df59f-f6a9-496e-8f30-e802ed6387ee" providerId="ADAL" clId="{CD0AB524-3E5A-DA4A-B372-B8693B552916}" dt="2022-02-07T09:33:01.635" v="5218" actId="164"/>
          <ac:grpSpMkLst>
            <pc:docMk/>
            <pc:sldMk cId="4275705566" sldId="4625"/>
            <ac:grpSpMk id="12" creationId="{164D276E-CC36-824B-838C-74D73751490E}"/>
          </ac:grpSpMkLst>
        </pc:grpChg>
        <pc:picChg chg="add mod modCrop">
          <ac:chgData name="Yi-Chun Wang" userId="0b0df59f-f6a9-496e-8f30-e802ed6387ee" providerId="ADAL" clId="{CD0AB524-3E5A-DA4A-B372-B8693B552916}" dt="2022-02-07T09:32:01.466" v="5157" actId="732"/>
          <ac:picMkLst>
            <pc:docMk/>
            <pc:sldMk cId="4275705566" sldId="4625"/>
            <ac:picMk id="4" creationId="{3E3B9DCF-84EC-8247-9D4A-DE8794604F6B}"/>
          </ac:picMkLst>
        </pc:picChg>
        <pc:picChg chg="add mod">
          <ac:chgData name="Yi-Chun Wang" userId="0b0df59f-f6a9-496e-8f30-e802ed6387ee" providerId="ADAL" clId="{CD0AB524-3E5A-DA4A-B372-B8693B552916}" dt="2022-02-06T23:02:18.382" v="4506" actId="1076"/>
          <ac:picMkLst>
            <pc:docMk/>
            <pc:sldMk cId="4275705566" sldId="4625"/>
            <ac:picMk id="7" creationId="{6935BF79-E220-7D4D-B7BD-D6E847F8DCF2}"/>
          </ac:picMkLst>
        </pc:picChg>
        <pc:picChg chg="add del mod">
          <ac:chgData name="Yi-Chun Wang" userId="0b0df59f-f6a9-496e-8f30-e802ed6387ee" providerId="ADAL" clId="{CD0AB524-3E5A-DA4A-B372-B8693B552916}" dt="2022-02-07T09:32:23.228" v="5188"/>
          <ac:picMkLst>
            <pc:docMk/>
            <pc:sldMk cId="4275705566" sldId="4625"/>
            <ac:picMk id="10" creationId="{25FC199D-B3F4-7F42-98CF-8A8923CE0CE7}"/>
          </ac:picMkLst>
        </pc:picChg>
        <pc:picChg chg="add del mod">
          <ac:chgData name="Yi-Chun Wang" userId="0b0df59f-f6a9-496e-8f30-e802ed6387ee" providerId="ADAL" clId="{CD0AB524-3E5A-DA4A-B372-B8693B552916}" dt="2022-02-07T09:33:07.774" v="5222"/>
          <ac:picMkLst>
            <pc:docMk/>
            <pc:sldMk cId="4275705566" sldId="4625"/>
            <ac:picMk id="13" creationId="{03CBDDC2-3531-354B-A431-2E2A12AF0A10}"/>
          </ac:picMkLst>
        </pc:picChg>
      </pc:sldChg>
      <pc:sldChg chg="addSp modSp new mod ord modNotesTx">
        <pc:chgData name="Yi-Chun Wang" userId="0b0df59f-f6a9-496e-8f30-e802ed6387ee" providerId="ADAL" clId="{CD0AB524-3E5A-DA4A-B372-B8693B552916}" dt="2022-02-06T22:18:58.985" v="2690" actId="20577"/>
        <pc:sldMkLst>
          <pc:docMk/>
          <pc:sldMk cId="2079889204" sldId="4626"/>
        </pc:sldMkLst>
        <pc:spChg chg="mod">
          <ac:chgData name="Yi-Chun Wang" userId="0b0df59f-f6a9-496e-8f30-e802ed6387ee" providerId="ADAL" clId="{CD0AB524-3E5A-DA4A-B372-B8693B552916}" dt="2022-02-06T10:17:45.930" v="1926"/>
          <ac:spMkLst>
            <pc:docMk/>
            <pc:sldMk cId="2079889204" sldId="4626"/>
            <ac:spMk id="2" creationId="{77D34357-5D9D-8D46-801B-C485F957054A}"/>
          </ac:spMkLst>
        </pc:spChg>
        <pc:spChg chg="mod">
          <ac:chgData name="Yi-Chun Wang" userId="0b0df59f-f6a9-496e-8f30-e802ed6387ee" providerId="ADAL" clId="{CD0AB524-3E5A-DA4A-B372-B8693B552916}" dt="2022-02-06T22:06:42.768" v="2241" actId="14100"/>
          <ac:spMkLst>
            <pc:docMk/>
            <pc:sldMk cId="2079889204" sldId="4626"/>
            <ac:spMk id="3" creationId="{FD3DF938-7D77-E141-8DAF-0A23FB64F804}"/>
          </ac:spMkLst>
        </pc:spChg>
        <pc:spChg chg="add mod">
          <ac:chgData name="Yi-Chun Wang" userId="0b0df59f-f6a9-496e-8f30-e802ed6387ee" providerId="ADAL" clId="{CD0AB524-3E5A-DA4A-B372-B8693B552916}" dt="2022-02-06T10:35:09.295" v="2192"/>
          <ac:spMkLst>
            <pc:docMk/>
            <pc:sldMk cId="2079889204" sldId="4626"/>
            <ac:spMk id="4" creationId="{A936C089-3966-F040-B1C7-08252E62C94D}"/>
          </ac:spMkLst>
        </pc:spChg>
        <pc:spChg chg="add mod">
          <ac:chgData name="Yi-Chun Wang" userId="0b0df59f-f6a9-496e-8f30-e802ed6387ee" providerId="ADAL" clId="{CD0AB524-3E5A-DA4A-B372-B8693B552916}" dt="2022-02-06T10:35:09.295" v="2192"/>
          <ac:spMkLst>
            <pc:docMk/>
            <pc:sldMk cId="2079889204" sldId="4626"/>
            <ac:spMk id="5" creationId="{47D4283B-C341-B148-A16E-B7CF7C299579}"/>
          </ac:spMkLst>
        </pc:spChg>
        <pc:spChg chg="add mod">
          <ac:chgData name="Yi-Chun Wang" userId="0b0df59f-f6a9-496e-8f30-e802ed6387ee" providerId="ADAL" clId="{CD0AB524-3E5A-DA4A-B372-B8693B552916}" dt="2022-02-06T22:05:58.986" v="2221" actId="1076"/>
          <ac:spMkLst>
            <pc:docMk/>
            <pc:sldMk cId="2079889204" sldId="4626"/>
            <ac:spMk id="7" creationId="{E8271890-31E8-E448-934C-1F95DBA7B0D7}"/>
          </ac:spMkLst>
        </pc:spChg>
        <pc:picChg chg="add mod">
          <ac:chgData name="Yi-Chun Wang" userId="0b0df59f-f6a9-496e-8f30-e802ed6387ee" providerId="ADAL" clId="{CD0AB524-3E5A-DA4A-B372-B8693B552916}" dt="2022-02-06T22:06:05.040" v="2223" actId="1076"/>
          <ac:picMkLst>
            <pc:docMk/>
            <pc:sldMk cId="2079889204" sldId="4626"/>
            <ac:picMk id="6" creationId="{36EA0435-A992-EE42-B00F-DE8F5D538404}"/>
          </ac:picMkLst>
        </pc:picChg>
      </pc:sldChg>
      <pc:sldChg chg="addSp delSp modSp add mod ord modNotesTx">
        <pc:chgData name="Yi-Chun Wang" userId="0b0df59f-f6a9-496e-8f30-e802ed6387ee" providerId="ADAL" clId="{CD0AB524-3E5A-DA4A-B372-B8693B552916}" dt="2022-02-06T23:01:25.276" v="4469" actId="1076"/>
        <pc:sldMkLst>
          <pc:docMk/>
          <pc:sldMk cId="3205961634" sldId="4627"/>
        </pc:sldMkLst>
        <pc:spChg chg="mod">
          <ac:chgData name="Yi-Chun Wang" userId="0b0df59f-f6a9-496e-8f30-e802ed6387ee" providerId="ADAL" clId="{CD0AB524-3E5A-DA4A-B372-B8693B552916}" dt="2022-02-06T10:17:45.930" v="1926"/>
          <ac:spMkLst>
            <pc:docMk/>
            <pc:sldMk cId="3205961634" sldId="4627"/>
            <ac:spMk id="2" creationId="{36F92BA5-2E04-EF40-830F-0A9D6BE2E4F4}"/>
          </ac:spMkLst>
        </pc:spChg>
        <pc:spChg chg="del mod">
          <ac:chgData name="Yi-Chun Wang" userId="0b0df59f-f6a9-496e-8f30-e802ed6387ee" providerId="ADAL" clId="{CD0AB524-3E5A-DA4A-B372-B8693B552916}" dt="2022-02-06T09:07:54.931" v="579" actId="478"/>
          <ac:spMkLst>
            <pc:docMk/>
            <pc:sldMk cId="3205961634" sldId="4627"/>
            <ac:spMk id="3" creationId="{5643882E-59E4-0947-8BA2-ECE548B7881A}"/>
          </ac:spMkLst>
        </pc:spChg>
        <pc:spChg chg="mod">
          <ac:chgData name="Yi-Chun Wang" userId="0b0df59f-f6a9-496e-8f30-e802ed6387ee" providerId="ADAL" clId="{CD0AB524-3E5A-DA4A-B372-B8693B552916}" dt="2022-02-06T23:01:19.758" v="4468" actId="20577"/>
          <ac:spMkLst>
            <pc:docMk/>
            <pc:sldMk cId="3205961634" sldId="4627"/>
            <ac:spMk id="4" creationId="{6175B60C-4386-754D-94BC-F87FE4441BC9}"/>
          </ac:spMkLst>
        </pc:spChg>
        <pc:spChg chg="del mod">
          <ac:chgData name="Yi-Chun Wang" userId="0b0df59f-f6a9-496e-8f30-e802ed6387ee" providerId="ADAL" clId="{CD0AB524-3E5A-DA4A-B372-B8693B552916}" dt="2022-02-06T09:04:49.761" v="557" actId="478"/>
          <ac:spMkLst>
            <pc:docMk/>
            <pc:sldMk cId="3205961634" sldId="4627"/>
            <ac:spMk id="5" creationId="{B84AFDC9-509E-9343-8F6C-58CD4D1B6E8D}"/>
          </ac:spMkLst>
        </pc:spChg>
        <pc:spChg chg="add del mod">
          <ac:chgData name="Yi-Chun Wang" userId="0b0df59f-f6a9-496e-8f30-e802ed6387ee" providerId="ADAL" clId="{CD0AB524-3E5A-DA4A-B372-B8693B552916}" dt="2022-02-06T09:07:56.855" v="580" actId="478"/>
          <ac:spMkLst>
            <pc:docMk/>
            <pc:sldMk cId="3205961634" sldId="4627"/>
            <ac:spMk id="8" creationId="{EEDC0E1C-4103-F043-9AAC-32E9110ACFBC}"/>
          </ac:spMkLst>
        </pc:spChg>
        <pc:spChg chg="add mod">
          <ac:chgData name="Yi-Chun Wang" userId="0b0df59f-f6a9-496e-8f30-e802ed6387ee" providerId="ADAL" clId="{CD0AB524-3E5A-DA4A-B372-B8693B552916}" dt="2022-02-06T23:01:25.276" v="4469" actId="1076"/>
          <ac:spMkLst>
            <pc:docMk/>
            <pc:sldMk cId="3205961634" sldId="4627"/>
            <ac:spMk id="11" creationId="{2BA803E5-3E8B-AF4B-A3C6-A3D9CBA7415A}"/>
          </ac:spMkLst>
        </pc:spChg>
        <pc:spChg chg="add mod">
          <ac:chgData name="Yi-Chun Wang" userId="0b0df59f-f6a9-496e-8f30-e802ed6387ee" providerId="ADAL" clId="{CD0AB524-3E5A-DA4A-B372-B8693B552916}" dt="2022-02-06T10:35:09.295" v="2192"/>
          <ac:spMkLst>
            <pc:docMk/>
            <pc:sldMk cId="3205961634" sldId="4627"/>
            <ac:spMk id="12" creationId="{D9C81A98-9187-B647-BFC5-A7BAFAD1477F}"/>
          </ac:spMkLst>
        </pc:spChg>
        <pc:spChg chg="add mod">
          <ac:chgData name="Yi-Chun Wang" userId="0b0df59f-f6a9-496e-8f30-e802ed6387ee" providerId="ADAL" clId="{CD0AB524-3E5A-DA4A-B372-B8693B552916}" dt="2022-02-06T10:35:09.295" v="2192"/>
          <ac:spMkLst>
            <pc:docMk/>
            <pc:sldMk cId="3205961634" sldId="4627"/>
            <ac:spMk id="13" creationId="{759DA48E-EEB7-A94E-BD35-BA88E28CB941}"/>
          </ac:spMkLst>
        </pc:spChg>
        <pc:picChg chg="del">
          <ac:chgData name="Yi-Chun Wang" userId="0b0df59f-f6a9-496e-8f30-e802ed6387ee" providerId="ADAL" clId="{CD0AB524-3E5A-DA4A-B372-B8693B552916}" dt="2022-02-06T09:03:52.435" v="541" actId="478"/>
          <ac:picMkLst>
            <pc:docMk/>
            <pc:sldMk cId="3205961634" sldId="4627"/>
            <ac:picMk id="7" creationId="{3C2553D2-E3C2-E74C-8174-C1BBE4659482}"/>
          </ac:picMkLst>
        </pc:picChg>
        <pc:picChg chg="add mod">
          <ac:chgData name="Yi-Chun Wang" userId="0b0df59f-f6a9-496e-8f30-e802ed6387ee" providerId="ADAL" clId="{CD0AB524-3E5A-DA4A-B372-B8693B552916}" dt="2022-02-06T23:01:25.276" v="4469" actId="1076"/>
          <ac:picMkLst>
            <pc:docMk/>
            <pc:sldMk cId="3205961634" sldId="4627"/>
            <ac:picMk id="10" creationId="{14BC8742-6DE2-F048-9AED-A9D184A968C6}"/>
          </ac:picMkLst>
        </pc:picChg>
        <pc:picChg chg="mod">
          <ac:chgData name="Yi-Chun Wang" userId="0b0df59f-f6a9-496e-8f30-e802ed6387ee" providerId="ADAL" clId="{CD0AB524-3E5A-DA4A-B372-B8693B552916}" dt="2022-02-06T10:27:44.577" v="2057" actId="1076"/>
          <ac:picMkLst>
            <pc:docMk/>
            <pc:sldMk cId="3205961634" sldId="4627"/>
            <ac:picMk id="1026" creationId="{CD969A15-5FC4-2348-B211-9D49962F5589}"/>
          </ac:picMkLst>
        </pc:picChg>
      </pc:sldChg>
      <pc:sldChg chg="addSp delSp modSp add mod modNotesTx">
        <pc:chgData name="Yi-Chun Wang" userId="0b0df59f-f6a9-496e-8f30-e802ed6387ee" providerId="ADAL" clId="{CD0AB524-3E5A-DA4A-B372-B8693B552916}" dt="2022-02-07T13:37:12.725" v="8991" actId="20577"/>
        <pc:sldMkLst>
          <pc:docMk/>
          <pc:sldMk cId="3589578375" sldId="4628"/>
        </pc:sldMkLst>
        <pc:spChg chg="mod">
          <ac:chgData name="Yi-Chun Wang" userId="0b0df59f-f6a9-496e-8f30-e802ed6387ee" providerId="ADAL" clId="{CD0AB524-3E5A-DA4A-B372-B8693B552916}" dt="2022-02-06T10:21:35.623" v="2023" actId="1035"/>
          <ac:spMkLst>
            <pc:docMk/>
            <pc:sldMk cId="3589578375" sldId="4628"/>
            <ac:spMk id="2" creationId="{9B8B2491-7472-014B-9D38-C70909DB34BB}"/>
          </ac:spMkLst>
        </pc:spChg>
        <pc:spChg chg="del">
          <ac:chgData name="Yi-Chun Wang" userId="0b0df59f-f6a9-496e-8f30-e802ed6387ee" providerId="ADAL" clId="{CD0AB524-3E5A-DA4A-B372-B8693B552916}" dt="2022-02-06T09:22:58.740" v="768" actId="478"/>
          <ac:spMkLst>
            <pc:docMk/>
            <pc:sldMk cId="3589578375" sldId="4628"/>
            <ac:spMk id="3" creationId="{1496E4D4-D93D-6348-89B0-11902BC3253A}"/>
          </ac:spMkLst>
        </pc:spChg>
        <pc:spChg chg="add del mod">
          <ac:chgData name="Yi-Chun Wang" userId="0b0df59f-f6a9-496e-8f30-e802ed6387ee" providerId="ADAL" clId="{CD0AB524-3E5A-DA4A-B372-B8693B552916}" dt="2022-02-06T09:23:00.477" v="769" actId="478"/>
          <ac:spMkLst>
            <pc:docMk/>
            <pc:sldMk cId="3589578375" sldId="4628"/>
            <ac:spMk id="5" creationId="{3B4DDA22-84C8-5B42-B1A3-CA71007072DE}"/>
          </ac:spMkLst>
        </pc:spChg>
        <pc:spChg chg="add del mod">
          <ac:chgData name="Yi-Chun Wang" userId="0b0df59f-f6a9-496e-8f30-e802ed6387ee" providerId="ADAL" clId="{CD0AB524-3E5A-DA4A-B372-B8693B552916}" dt="2022-02-06T09:26:51.684" v="840" actId="478"/>
          <ac:spMkLst>
            <pc:docMk/>
            <pc:sldMk cId="3589578375" sldId="4628"/>
            <ac:spMk id="6" creationId="{1C0C284F-72CA-094C-BF5B-9E66EEEE539B}"/>
          </ac:spMkLst>
        </pc:spChg>
        <pc:spChg chg="add mod">
          <ac:chgData name="Yi-Chun Wang" userId="0b0df59f-f6a9-496e-8f30-e802ed6387ee" providerId="ADAL" clId="{CD0AB524-3E5A-DA4A-B372-B8693B552916}" dt="2022-02-07T13:37:02.929" v="8987" actId="1076"/>
          <ac:spMkLst>
            <pc:docMk/>
            <pc:sldMk cId="3589578375" sldId="4628"/>
            <ac:spMk id="7" creationId="{D74E18EA-692C-C746-B115-25786C597618}"/>
          </ac:spMkLst>
        </pc:spChg>
        <pc:spChg chg="add del mod">
          <ac:chgData name="Yi-Chun Wang" userId="0b0df59f-f6a9-496e-8f30-e802ed6387ee" providerId="ADAL" clId="{CD0AB524-3E5A-DA4A-B372-B8693B552916}" dt="2022-02-06T09:32:44.621" v="948" actId="478"/>
          <ac:spMkLst>
            <pc:docMk/>
            <pc:sldMk cId="3589578375" sldId="4628"/>
            <ac:spMk id="8" creationId="{93E8FE56-E7A7-9342-A998-BC44B7521682}"/>
          </ac:spMkLst>
        </pc:spChg>
        <pc:spChg chg="mod">
          <ac:chgData name="Yi-Chun Wang" userId="0b0df59f-f6a9-496e-8f30-e802ed6387ee" providerId="ADAL" clId="{CD0AB524-3E5A-DA4A-B372-B8693B552916}" dt="2022-02-07T13:36:06.346" v="8972" actId="20577"/>
          <ac:spMkLst>
            <pc:docMk/>
            <pc:sldMk cId="3589578375" sldId="4628"/>
            <ac:spMk id="10" creationId="{50699FD1-F66D-9F4E-9938-63E259B00257}"/>
          </ac:spMkLst>
        </pc:spChg>
        <pc:spChg chg="del mod">
          <ac:chgData name="Yi-Chun Wang" userId="0b0df59f-f6a9-496e-8f30-e802ed6387ee" providerId="ADAL" clId="{CD0AB524-3E5A-DA4A-B372-B8693B552916}" dt="2022-02-06T09:38:08.674" v="966" actId="478"/>
          <ac:spMkLst>
            <pc:docMk/>
            <pc:sldMk cId="3589578375" sldId="4628"/>
            <ac:spMk id="13" creationId="{905F8D09-EF28-AD46-8383-C8F7AB838815}"/>
          </ac:spMkLst>
        </pc:spChg>
        <pc:spChg chg="add mod">
          <ac:chgData name="Yi-Chun Wang" userId="0b0df59f-f6a9-496e-8f30-e802ed6387ee" providerId="ADAL" clId="{CD0AB524-3E5A-DA4A-B372-B8693B552916}" dt="2022-02-06T09:39:59.580" v="983" actId="1076"/>
          <ac:spMkLst>
            <pc:docMk/>
            <pc:sldMk cId="3589578375" sldId="4628"/>
            <ac:spMk id="16" creationId="{16F347FC-D430-9048-B120-EDFA7FFDA8C9}"/>
          </ac:spMkLst>
        </pc:spChg>
        <pc:spChg chg="add mod">
          <ac:chgData name="Yi-Chun Wang" userId="0b0df59f-f6a9-496e-8f30-e802ed6387ee" providerId="ADAL" clId="{CD0AB524-3E5A-DA4A-B372-B8693B552916}" dt="2022-02-06T09:39:20.401" v="977" actId="1076"/>
          <ac:spMkLst>
            <pc:docMk/>
            <pc:sldMk cId="3589578375" sldId="4628"/>
            <ac:spMk id="17" creationId="{277F8EB5-B60B-FB44-AF95-8D399DA5C20C}"/>
          </ac:spMkLst>
        </pc:spChg>
        <pc:spChg chg="add mod">
          <ac:chgData name="Yi-Chun Wang" userId="0b0df59f-f6a9-496e-8f30-e802ed6387ee" providerId="ADAL" clId="{CD0AB524-3E5A-DA4A-B372-B8693B552916}" dt="2022-02-06T09:39:30.869" v="980" actId="1076"/>
          <ac:spMkLst>
            <pc:docMk/>
            <pc:sldMk cId="3589578375" sldId="4628"/>
            <ac:spMk id="18" creationId="{411F1476-5C13-6D42-ACB5-E1792D621322}"/>
          </ac:spMkLst>
        </pc:spChg>
        <pc:spChg chg="add mod">
          <ac:chgData name="Yi-Chun Wang" userId="0b0df59f-f6a9-496e-8f30-e802ed6387ee" providerId="ADAL" clId="{CD0AB524-3E5A-DA4A-B372-B8693B552916}" dt="2022-02-06T09:40:10.570" v="985" actId="1076"/>
          <ac:spMkLst>
            <pc:docMk/>
            <pc:sldMk cId="3589578375" sldId="4628"/>
            <ac:spMk id="19" creationId="{9F3BB4DA-0117-1C4C-A5B3-378DBC79BF5F}"/>
          </ac:spMkLst>
        </pc:spChg>
        <pc:spChg chg="add mod">
          <ac:chgData name="Yi-Chun Wang" userId="0b0df59f-f6a9-496e-8f30-e802ed6387ee" providerId="ADAL" clId="{CD0AB524-3E5A-DA4A-B372-B8693B552916}" dt="2022-02-06T09:48:47.087" v="1261" actId="20577"/>
          <ac:spMkLst>
            <pc:docMk/>
            <pc:sldMk cId="3589578375" sldId="4628"/>
            <ac:spMk id="21" creationId="{6EB3498D-9660-6246-A8E0-82CD504BB077}"/>
          </ac:spMkLst>
        </pc:spChg>
        <pc:spChg chg="add mod">
          <ac:chgData name="Yi-Chun Wang" userId="0b0df59f-f6a9-496e-8f30-e802ed6387ee" providerId="ADAL" clId="{CD0AB524-3E5A-DA4A-B372-B8693B552916}" dt="2022-02-06T10:35:09.295" v="2192"/>
          <ac:spMkLst>
            <pc:docMk/>
            <pc:sldMk cId="3589578375" sldId="4628"/>
            <ac:spMk id="22" creationId="{5B55E680-1EDC-6142-8E3B-59211FB12586}"/>
          </ac:spMkLst>
        </pc:spChg>
        <pc:spChg chg="add mod">
          <ac:chgData name="Yi-Chun Wang" userId="0b0df59f-f6a9-496e-8f30-e802ed6387ee" providerId="ADAL" clId="{CD0AB524-3E5A-DA4A-B372-B8693B552916}" dt="2022-02-06T10:35:09.295" v="2192"/>
          <ac:spMkLst>
            <pc:docMk/>
            <pc:sldMk cId="3589578375" sldId="4628"/>
            <ac:spMk id="23" creationId="{ADC84614-8308-D043-84EB-F939798E799A}"/>
          </ac:spMkLst>
        </pc:spChg>
        <pc:graphicFrameChg chg="mod modGraphic">
          <ac:chgData name="Yi-Chun Wang" userId="0b0df59f-f6a9-496e-8f30-e802ed6387ee" providerId="ADAL" clId="{CD0AB524-3E5A-DA4A-B372-B8693B552916}" dt="2022-02-07T13:37:12.725" v="8991" actId="20577"/>
          <ac:graphicFrameMkLst>
            <pc:docMk/>
            <pc:sldMk cId="3589578375" sldId="4628"/>
            <ac:graphicFrameMk id="12" creationId="{26087825-7721-9848-ABE2-DB4E427D2454}"/>
          </ac:graphicFrameMkLst>
        </pc:graphicFrameChg>
        <pc:picChg chg="add del mod">
          <ac:chgData name="Yi-Chun Wang" userId="0b0df59f-f6a9-496e-8f30-e802ed6387ee" providerId="ADAL" clId="{CD0AB524-3E5A-DA4A-B372-B8693B552916}" dt="2022-02-06T09:37:43.296" v="961" actId="27803"/>
          <ac:picMkLst>
            <pc:docMk/>
            <pc:sldMk cId="3589578375" sldId="4628"/>
            <ac:picMk id="11" creationId="{905F8D09-EF28-AD46-8383-C8F7AB838815}"/>
          </ac:picMkLst>
        </pc:picChg>
        <pc:cxnChg chg="add mod">
          <ac:chgData name="Yi-Chun Wang" userId="0b0df59f-f6a9-496e-8f30-e802ed6387ee" providerId="ADAL" clId="{CD0AB524-3E5A-DA4A-B372-B8693B552916}" dt="2022-02-06T09:38:42.725" v="970" actId="1582"/>
          <ac:cxnSpMkLst>
            <pc:docMk/>
            <pc:sldMk cId="3589578375" sldId="4628"/>
            <ac:cxnSpMk id="15" creationId="{66F80C77-5607-2344-B422-2CBC01106C6E}"/>
          </ac:cxnSpMkLst>
        </pc:cxnChg>
      </pc:sldChg>
      <pc:sldChg chg="addSp delSp modSp new mod setBg setClrOvrMap">
        <pc:chgData name="Yi-Chun Wang" userId="0b0df59f-f6a9-496e-8f30-e802ed6387ee" providerId="ADAL" clId="{CD0AB524-3E5A-DA4A-B372-B8693B552916}" dt="2022-02-06T10:35:09.295" v="2192"/>
        <pc:sldMkLst>
          <pc:docMk/>
          <pc:sldMk cId="1426763490" sldId="4629"/>
        </pc:sldMkLst>
        <pc:spChg chg="mod ord">
          <ac:chgData name="Yi-Chun Wang" userId="0b0df59f-f6a9-496e-8f30-e802ed6387ee" providerId="ADAL" clId="{CD0AB524-3E5A-DA4A-B372-B8693B552916}" dt="2022-02-06T10:32:48.839" v="2185" actId="26606"/>
          <ac:spMkLst>
            <pc:docMk/>
            <pc:sldMk cId="1426763490" sldId="4629"/>
            <ac:spMk id="2" creationId="{684433DE-DC5C-E94B-8C67-5C2F2B4DADD9}"/>
          </ac:spMkLst>
        </pc:spChg>
        <pc:spChg chg="del">
          <ac:chgData name="Yi-Chun Wang" userId="0b0df59f-f6a9-496e-8f30-e802ed6387ee" providerId="ADAL" clId="{CD0AB524-3E5A-DA4A-B372-B8693B552916}" dt="2022-02-06T10:32:32.307" v="2183" actId="478"/>
          <ac:spMkLst>
            <pc:docMk/>
            <pc:sldMk cId="1426763490" sldId="4629"/>
            <ac:spMk id="3" creationId="{EFB97173-16B3-D04B-A061-AD46D3FEE5B1}"/>
          </ac:spMkLst>
        </pc:spChg>
        <pc:spChg chg="add mod">
          <ac:chgData name="Yi-Chun Wang" userId="0b0df59f-f6a9-496e-8f30-e802ed6387ee" providerId="ADAL" clId="{CD0AB524-3E5A-DA4A-B372-B8693B552916}" dt="2022-02-06T10:35:09.295" v="2192"/>
          <ac:spMkLst>
            <pc:docMk/>
            <pc:sldMk cId="1426763490" sldId="4629"/>
            <ac:spMk id="5" creationId="{7B759E59-AEF9-2742-96CA-D5D27EA9BD34}"/>
          </ac:spMkLst>
        </pc:spChg>
        <pc:spChg chg="add mod">
          <ac:chgData name="Yi-Chun Wang" userId="0b0df59f-f6a9-496e-8f30-e802ed6387ee" providerId="ADAL" clId="{CD0AB524-3E5A-DA4A-B372-B8693B552916}" dt="2022-02-06T10:35:09.295" v="2192"/>
          <ac:spMkLst>
            <pc:docMk/>
            <pc:sldMk cId="1426763490" sldId="4629"/>
            <ac:spMk id="7" creationId="{BA4CBC3A-7F88-4045-9229-0572C7DCF426}"/>
          </ac:spMkLst>
        </pc:spChg>
        <pc:spChg chg="add">
          <ac:chgData name="Yi-Chun Wang" userId="0b0df59f-f6a9-496e-8f30-e802ed6387ee" providerId="ADAL" clId="{CD0AB524-3E5A-DA4A-B372-B8693B552916}" dt="2022-02-06T10:32:48.839" v="2185" actId="26606"/>
          <ac:spMkLst>
            <pc:docMk/>
            <pc:sldMk cId="1426763490" sldId="4629"/>
            <ac:spMk id="9" creationId="{71B2258F-86CA-4D4D-8270-BC05FCDEBFB3}"/>
          </ac:spMkLst>
        </pc:spChg>
        <pc:picChg chg="add del mod">
          <ac:chgData name="Yi-Chun Wang" userId="0b0df59f-f6a9-496e-8f30-e802ed6387ee" providerId="ADAL" clId="{CD0AB524-3E5A-DA4A-B372-B8693B552916}" dt="2022-02-06T10:33:10.973" v="2188" actId="478"/>
          <ac:picMkLst>
            <pc:docMk/>
            <pc:sldMk cId="1426763490" sldId="4629"/>
            <ac:picMk id="4" creationId="{74F7D4D3-EC23-D04D-997A-CCB93920503D}"/>
          </ac:picMkLst>
        </pc:picChg>
        <pc:picChg chg="add mod">
          <ac:chgData name="Yi-Chun Wang" userId="0b0df59f-f6a9-496e-8f30-e802ed6387ee" providerId="ADAL" clId="{CD0AB524-3E5A-DA4A-B372-B8693B552916}" dt="2022-02-06T10:33:25.077" v="2190" actId="1076"/>
          <ac:picMkLst>
            <pc:docMk/>
            <pc:sldMk cId="1426763490" sldId="4629"/>
            <ac:picMk id="6" creationId="{1C640AC7-55B6-1748-8B08-CE3D11D5A931}"/>
          </ac:picMkLst>
        </pc:picChg>
      </pc:sldChg>
      <pc:sldChg chg="new del">
        <pc:chgData name="Yi-Chun Wang" userId="0b0df59f-f6a9-496e-8f30-e802ed6387ee" providerId="ADAL" clId="{CD0AB524-3E5A-DA4A-B372-B8693B552916}" dt="2022-02-06T10:14:39.771" v="1896" actId="680"/>
        <pc:sldMkLst>
          <pc:docMk/>
          <pc:sldMk cId="3850717674" sldId="4629"/>
        </pc:sldMkLst>
      </pc:sldChg>
      <pc:sldChg chg="addSp delSp modSp new mod ord">
        <pc:chgData name="Yi-Chun Wang" userId="0b0df59f-f6a9-496e-8f30-e802ed6387ee" providerId="ADAL" clId="{CD0AB524-3E5A-DA4A-B372-B8693B552916}" dt="2022-02-07T09:12:24.067" v="4678" actId="20578"/>
        <pc:sldMkLst>
          <pc:docMk/>
          <pc:sldMk cId="1105918923" sldId="4630"/>
        </pc:sldMkLst>
        <pc:spChg chg="mod">
          <ac:chgData name="Yi-Chun Wang" userId="0b0df59f-f6a9-496e-8f30-e802ed6387ee" providerId="ADAL" clId="{CD0AB524-3E5A-DA4A-B372-B8693B552916}" dt="2022-02-06T22:58:18.856" v="4429" actId="20577"/>
          <ac:spMkLst>
            <pc:docMk/>
            <pc:sldMk cId="1105918923" sldId="4630"/>
            <ac:spMk id="2" creationId="{FDC17859-A38F-4241-947F-117CC1BA4083}"/>
          </ac:spMkLst>
        </pc:spChg>
        <pc:spChg chg="del">
          <ac:chgData name="Yi-Chun Wang" userId="0b0df59f-f6a9-496e-8f30-e802ed6387ee" providerId="ADAL" clId="{CD0AB524-3E5A-DA4A-B372-B8693B552916}" dt="2022-02-06T22:58:27.012" v="4430"/>
          <ac:spMkLst>
            <pc:docMk/>
            <pc:sldMk cId="1105918923" sldId="4630"/>
            <ac:spMk id="3" creationId="{584584D0-A5B8-0F4E-919C-303EE4ED90F5}"/>
          </ac:spMkLst>
        </pc:spChg>
        <pc:picChg chg="add mod">
          <ac:chgData name="Yi-Chun Wang" userId="0b0df59f-f6a9-496e-8f30-e802ed6387ee" providerId="ADAL" clId="{CD0AB524-3E5A-DA4A-B372-B8693B552916}" dt="2022-02-06T22:58:28.704" v="4432" actId="962"/>
          <ac:picMkLst>
            <pc:docMk/>
            <pc:sldMk cId="1105918923" sldId="4630"/>
            <ac:picMk id="7" creationId="{0883B169-1639-454F-9783-830F1A8CEB8F}"/>
          </ac:picMkLst>
        </pc:picChg>
      </pc:sldChg>
      <pc:sldChg chg="addSp delSp modSp new mod ord modTransition modAnim modNotesTx">
        <pc:chgData name="Yi-Chun Wang" userId="0b0df59f-f6a9-496e-8f30-e802ed6387ee" providerId="ADAL" clId="{CD0AB524-3E5A-DA4A-B372-B8693B552916}" dt="2022-02-07T10:36:55.746" v="7310" actId="20577"/>
        <pc:sldMkLst>
          <pc:docMk/>
          <pc:sldMk cId="4117608955" sldId="4631"/>
        </pc:sldMkLst>
        <pc:spChg chg="del">
          <ac:chgData name="Yi-Chun Wang" userId="0b0df59f-f6a9-496e-8f30-e802ed6387ee" providerId="ADAL" clId="{CD0AB524-3E5A-DA4A-B372-B8693B552916}" dt="2022-02-07T09:47:22.776" v="6187" actId="478"/>
          <ac:spMkLst>
            <pc:docMk/>
            <pc:sldMk cId="4117608955" sldId="4631"/>
            <ac:spMk id="2" creationId="{ECE1DF62-A226-C34B-876E-E71538FD62FD}"/>
          </ac:spMkLst>
        </pc:spChg>
        <pc:spChg chg="del">
          <ac:chgData name="Yi-Chun Wang" userId="0b0df59f-f6a9-496e-8f30-e802ed6387ee" providerId="ADAL" clId="{CD0AB524-3E5A-DA4A-B372-B8693B552916}" dt="2022-02-07T09:44:14.424" v="6156" actId="478"/>
          <ac:spMkLst>
            <pc:docMk/>
            <pc:sldMk cId="4117608955" sldId="4631"/>
            <ac:spMk id="3" creationId="{3EEEEE92-C860-034C-8FD0-AF24616F180F}"/>
          </ac:spMkLst>
        </pc:spChg>
        <pc:spChg chg="add del mod">
          <ac:chgData name="Yi-Chun Wang" userId="0b0df59f-f6a9-496e-8f30-e802ed6387ee" providerId="ADAL" clId="{CD0AB524-3E5A-DA4A-B372-B8693B552916}" dt="2022-02-07T10:02:51.722" v="6930" actId="1076"/>
          <ac:spMkLst>
            <pc:docMk/>
            <pc:sldMk cId="4117608955" sldId="4631"/>
            <ac:spMk id="6" creationId="{B9943B64-0C78-2D46-A6E5-635D139CB4F4}"/>
          </ac:spMkLst>
        </pc:spChg>
        <pc:spChg chg="add mod">
          <ac:chgData name="Yi-Chun Wang" userId="0b0df59f-f6a9-496e-8f30-e802ed6387ee" providerId="ADAL" clId="{CD0AB524-3E5A-DA4A-B372-B8693B552916}" dt="2022-02-07T10:02:51.722" v="6930" actId="1076"/>
          <ac:spMkLst>
            <pc:docMk/>
            <pc:sldMk cId="4117608955" sldId="4631"/>
            <ac:spMk id="7" creationId="{F98B61A0-2EFD-4F4A-A739-8FD3A5A71567}"/>
          </ac:spMkLst>
        </pc:spChg>
        <pc:spChg chg="add mod">
          <ac:chgData name="Yi-Chun Wang" userId="0b0df59f-f6a9-496e-8f30-e802ed6387ee" providerId="ADAL" clId="{CD0AB524-3E5A-DA4A-B372-B8693B552916}" dt="2022-02-07T10:02:51.722" v="6930" actId="1076"/>
          <ac:spMkLst>
            <pc:docMk/>
            <pc:sldMk cId="4117608955" sldId="4631"/>
            <ac:spMk id="8" creationId="{DBCE9B46-66C2-5D41-A6FA-761348B3980D}"/>
          </ac:spMkLst>
        </pc:spChg>
        <pc:spChg chg="add del mod">
          <ac:chgData name="Yi-Chun Wang" userId="0b0df59f-f6a9-496e-8f30-e802ed6387ee" providerId="ADAL" clId="{CD0AB524-3E5A-DA4A-B372-B8693B552916}" dt="2022-02-07T09:48:25.317" v="6192" actId="478"/>
          <ac:spMkLst>
            <pc:docMk/>
            <pc:sldMk cId="4117608955" sldId="4631"/>
            <ac:spMk id="9" creationId="{46D3DFEF-AEFE-6F44-AE13-1D6FDBC1AC4E}"/>
          </ac:spMkLst>
        </pc:spChg>
        <pc:spChg chg="add del mod">
          <ac:chgData name="Yi-Chun Wang" userId="0b0df59f-f6a9-496e-8f30-e802ed6387ee" providerId="ADAL" clId="{CD0AB524-3E5A-DA4A-B372-B8693B552916}" dt="2022-02-07T09:45:53.003" v="6177" actId="478"/>
          <ac:spMkLst>
            <pc:docMk/>
            <pc:sldMk cId="4117608955" sldId="4631"/>
            <ac:spMk id="10" creationId="{A4B8BBFB-F12A-7744-9393-52420A060E34}"/>
          </ac:spMkLst>
        </pc:spChg>
        <pc:spChg chg="add del mod">
          <ac:chgData name="Yi-Chun Wang" userId="0b0df59f-f6a9-496e-8f30-e802ed6387ee" providerId="ADAL" clId="{CD0AB524-3E5A-DA4A-B372-B8693B552916}" dt="2022-02-07T09:57:15.937" v="6286" actId="21"/>
          <ac:spMkLst>
            <pc:docMk/>
            <pc:sldMk cId="4117608955" sldId="4631"/>
            <ac:spMk id="11" creationId="{3CBA470B-0815-024F-B243-E8A14119B1DC}"/>
          </ac:spMkLst>
        </pc:spChg>
        <pc:spChg chg="add mod">
          <ac:chgData name="Yi-Chun Wang" userId="0b0df59f-f6a9-496e-8f30-e802ed6387ee" providerId="ADAL" clId="{CD0AB524-3E5A-DA4A-B372-B8693B552916}" dt="2022-02-07T10:02:51.722" v="6930" actId="1076"/>
          <ac:spMkLst>
            <pc:docMk/>
            <pc:sldMk cId="4117608955" sldId="4631"/>
            <ac:spMk id="12" creationId="{EEC2BBD7-ACD7-EF47-9292-F466C137EFF4}"/>
          </ac:spMkLst>
        </pc:spChg>
        <pc:spChg chg="add mod">
          <ac:chgData name="Yi-Chun Wang" userId="0b0df59f-f6a9-496e-8f30-e802ed6387ee" providerId="ADAL" clId="{CD0AB524-3E5A-DA4A-B372-B8693B552916}" dt="2022-02-07T10:02:51.722" v="6930" actId="1076"/>
          <ac:spMkLst>
            <pc:docMk/>
            <pc:sldMk cId="4117608955" sldId="4631"/>
            <ac:spMk id="13" creationId="{4C108DE6-8FC7-B04B-9D31-FEB76432A613}"/>
          </ac:spMkLst>
        </pc:spChg>
        <pc:spChg chg="add mod">
          <ac:chgData name="Yi-Chun Wang" userId="0b0df59f-f6a9-496e-8f30-e802ed6387ee" providerId="ADAL" clId="{CD0AB524-3E5A-DA4A-B372-B8693B552916}" dt="2022-02-07T10:02:51.722" v="6930" actId="1076"/>
          <ac:spMkLst>
            <pc:docMk/>
            <pc:sldMk cId="4117608955" sldId="4631"/>
            <ac:spMk id="14" creationId="{BA8FE45A-D1A0-8340-968F-46709154A740}"/>
          </ac:spMkLst>
        </pc:spChg>
        <pc:spChg chg="add mod">
          <ac:chgData name="Yi-Chun Wang" userId="0b0df59f-f6a9-496e-8f30-e802ed6387ee" providerId="ADAL" clId="{CD0AB524-3E5A-DA4A-B372-B8693B552916}" dt="2022-02-07T10:02:51.722" v="6930" actId="1076"/>
          <ac:spMkLst>
            <pc:docMk/>
            <pc:sldMk cId="4117608955" sldId="4631"/>
            <ac:spMk id="15" creationId="{A157D0C6-F9F2-BE4B-852E-F4674FA26BCC}"/>
          </ac:spMkLst>
        </pc:spChg>
        <pc:spChg chg="add mod">
          <ac:chgData name="Yi-Chun Wang" userId="0b0df59f-f6a9-496e-8f30-e802ed6387ee" providerId="ADAL" clId="{CD0AB524-3E5A-DA4A-B372-B8693B552916}" dt="2022-02-07T10:32:03.214" v="7074" actId="14100"/>
          <ac:spMkLst>
            <pc:docMk/>
            <pc:sldMk cId="4117608955" sldId="4631"/>
            <ac:spMk id="16" creationId="{90BC66F5-B251-1B48-894E-D12991DA772F}"/>
          </ac:spMkLst>
        </pc:spChg>
        <pc:spChg chg="add mod">
          <ac:chgData name="Yi-Chun Wang" userId="0b0df59f-f6a9-496e-8f30-e802ed6387ee" providerId="ADAL" clId="{CD0AB524-3E5A-DA4A-B372-B8693B552916}" dt="2022-02-07T10:02:51.722" v="6930" actId="1076"/>
          <ac:spMkLst>
            <pc:docMk/>
            <pc:sldMk cId="4117608955" sldId="4631"/>
            <ac:spMk id="17" creationId="{1391D931-CA7F-3A46-8097-F852195AB93C}"/>
          </ac:spMkLst>
        </pc:spChg>
        <pc:spChg chg="add del mod">
          <ac:chgData name="Yi-Chun Wang" userId="0b0df59f-f6a9-496e-8f30-e802ed6387ee" providerId="ADAL" clId="{CD0AB524-3E5A-DA4A-B372-B8693B552916}" dt="2022-02-07T09:49:18.426" v="6206" actId="478"/>
          <ac:spMkLst>
            <pc:docMk/>
            <pc:sldMk cId="4117608955" sldId="4631"/>
            <ac:spMk id="18" creationId="{EE6D4F15-F6FA-7D41-9BBD-F9408339D7B3}"/>
          </ac:spMkLst>
        </pc:spChg>
        <pc:spChg chg="add del mod">
          <ac:chgData name="Yi-Chun Wang" userId="0b0df59f-f6a9-496e-8f30-e802ed6387ee" providerId="ADAL" clId="{CD0AB524-3E5A-DA4A-B372-B8693B552916}" dt="2022-02-07T09:49:19.483" v="6207" actId="478"/>
          <ac:spMkLst>
            <pc:docMk/>
            <pc:sldMk cId="4117608955" sldId="4631"/>
            <ac:spMk id="19" creationId="{DF5BF081-362A-3040-BF9C-BEDFCDAC0504}"/>
          </ac:spMkLst>
        </pc:spChg>
        <pc:spChg chg="add del mod">
          <ac:chgData name="Yi-Chun Wang" userId="0b0df59f-f6a9-496e-8f30-e802ed6387ee" providerId="ADAL" clId="{CD0AB524-3E5A-DA4A-B372-B8693B552916}" dt="2022-02-07T09:49:59.422" v="6215" actId="478"/>
          <ac:spMkLst>
            <pc:docMk/>
            <pc:sldMk cId="4117608955" sldId="4631"/>
            <ac:spMk id="20" creationId="{67CD81ED-07EA-C146-A3B1-F932DFBEDC8F}"/>
          </ac:spMkLst>
        </pc:spChg>
        <pc:spChg chg="add mod">
          <ac:chgData name="Yi-Chun Wang" userId="0b0df59f-f6a9-496e-8f30-e802ed6387ee" providerId="ADAL" clId="{CD0AB524-3E5A-DA4A-B372-B8693B552916}" dt="2022-02-07T10:02:51.722" v="6930" actId="1076"/>
          <ac:spMkLst>
            <pc:docMk/>
            <pc:sldMk cId="4117608955" sldId="4631"/>
            <ac:spMk id="21" creationId="{5F5FCB46-F139-C745-A59C-E081EEE7C153}"/>
          </ac:spMkLst>
        </pc:spChg>
        <pc:spChg chg="add mod">
          <ac:chgData name="Yi-Chun Wang" userId="0b0df59f-f6a9-496e-8f30-e802ed6387ee" providerId="ADAL" clId="{CD0AB524-3E5A-DA4A-B372-B8693B552916}" dt="2022-02-07T10:02:51.722" v="6930" actId="1076"/>
          <ac:spMkLst>
            <pc:docMk/>
            <pc:sldMk cId="4117608955" sldId="4631"/>
            <ac:spMk id="22" creationId="{675F12FB-A5FF-D347-BD2E-76197B089C95}"/>
          </ac:spMkLst>
        </pc:spChg>
        <pc:spChg chg="add mod">
          <ac:chgData name="Yi-Chun Wang" userId="0b0df59f-f6a9-496e-8f30-e802ed6387ee" providerId="ADAL" clId="{CD0AB524-3E5A-DA4A-B372-B8693B552916}" dt="2022-02-07T10:02:51.722" v="6930" actId="1076"/>
          <ac:spMkLst>
            <pc:docMk/>
            <pc:sldMk cId="4117608955" sldId="4631"/>
            <ac:spMk id="23" creationId="{24658C9C-D3FD-9E49-9A8D-6C5FC8780ECD}"/>
          </ac:spMkLst>
        </pc:spChg>
        <pc:spChg chg="add mod">
          <ac:chgData name="Yi-Chun Wang" userId="0b0df59f-f6a9-496e-8f30-e802ed6387ee" providerId="ADAL" clId="{CD0AB524-3E5A-DA4A-B372-B8693B552916}" dt="2022-02-07T10:02:51.722" v="6930" actId="1076"/>
          <ac:spMkLst>
            <pc:docMk/>
            <pc:sldMk cId="4117608955" sldId="4631"/>
            <ac:spMk id="24" creationId="{55199EC0-28D0-544A-A55E-0A2B29A451E6}"/>
          </ac:spMkLst>
        </pc:spChg>
        <pc:spChg chg="add mod">
          <ac:chgData name="Yi-Chun Wang" userId="0b0df59f-f6a9-496e-8f30-e802ed6387ee" providerId="ADAL" clId="{CD0AB524-3E5A-DA4A-B372-B8693B552916}" dt="2022-02-07T10:32:13.370" v="7075" actId="14100"/>
          <ac:spMkLst>
            <pc:docMk/>
            <pc:sldMk cId="4117608955" sldId="4631"/>
            <ac:spMk id="25" creationId="{D0AB4569-E796-C948-BB5F-91C7E2BB42AC}"/>
          </ac:spMkLst>
        </pc:spChg>
        <pc:spChg chg="add mod">
          <ac:chgData name="Yi-Chun Wang" userId="0b0df59f-f6a9-496e-8f30-e802ed6387ee" providerId="ADAL" clId="{CD0AB524-3E5A-DA4A-B372-B8693B552916}" dt="2022-02-07T10:02:51.722" v="6930" actId="1076"/>
          <ac:spMkLst>
            <pc:docMk/>
            <pc:sldMk cId="4117608955" sldId="4631"/>
            <ac:spMk id="26" creationId="{AF1B3197-E75F-EB43-A47F-5ACEB581E676}"/>
          </ac:spMkLst>
        </pc:spChg>
        <pc:spChg chg="add del mod">
          <ac:chgData name="Yi-Chun Wang" userId="0b0df59f-f6a9-496e-8f30-e802ed6387ee" providerId="ADAL" clId="{CD0AB524-3E5A-DA4A-B372-B8693B552916}" dt="2022-02-07T09:52:51.383" v="6242" actId="478"/>
          <ac:spMkLst>
            <pc:docMk/>
            <pc:sldMk cId="4117608955" sldId="4631"/>
            <ac:spMk id="27" creationId="{27AB8E94-75A6-AA4B-B837-B33A7683D206}"/>
          </ac:spMkLst>
        </pc:spChg>
        <pc:spChg chg="add del mod">
          <ac:chgData name="Yi-Chun Wang" userId="0b0df59f-f6a9-496e-8f30-e802ed6387ee" providerId="ADAL" clId="{CD0AB524-3E5A-DA4A-B372-B8693B552916}" dt="2022-02-07T09:52:50.266" v="6241" actId="478"/>
          <ac:spMkLst>
            <pc:docMk/>
            <pc:sldMk cId="4117608955" sldId="4631"/>
            <ac:spMk id="28" creationId="{335F61F1-7DA8-B742-B7D3-A35DAD5B17B6}"/>
          </ac:spMkLst>
        </pc:spChg>
        <pc:spChg chg="add mod">
          <ac:chgData name="Yi-Chun Wang" userId="0b0df59f-f6a9-496e-8f30-e802ed6387ee" providerId="ADAL" clId="{CD0AB524-3E5A-DA4A-B372-B8693B552916}" dt="2022-02-07T10:02:51.722" v="6930" actId="1076"/>
          <ac:spMkLst>
            <pc:docMk/>
            <pc:sldMk cId="4117608955" sldId="4631"/>
            <ac:spMk id="29" creationId="{715A88C9-2DBB-9F48-9BC5-1E403FE53527}"/>
          </ac:spMkLst>
        </pc:spChg>
        <pc:spChg chg="add mod">
          <ac:chgData name="Yi-Chun Wang" userId="0b0df59f-f6a9-496e-8f30-e802ed6387ee" providerId="ADAL" clId="{CD0AB524-3E5A-DA4A-B372-B8693B552916}" dt="2022-02-07T10:02:51.722" v="6930" actId="1076"/>
          <ac:spMkLst>
            <pc:docMk/>
            <pc:sldMk cId="4117608955" sldId="4631"/>
            <ac:spMk id="30" creationId="{7B576EB5-6D68-3F40-B070-78C72D521D58}"/>
          </ac:spMkLst>
        </pc:spChg>
        <pc:spChg chg="add del mod">
          <ac:chgData name="Yi-Chun Wang" userId="0b0df59f-f6a9-496e-8f30-e802ed6387ee" providerId="ADAL" clId="{CD0AB524-3E5A-DA4A-B372-B8693B552916}" dt="2022-02-07T09:57:15.937" v="6286" actId="21"/>
          <ac:spMkLst>
            <pc:docMk/>
            <pc:sldMk cId="4117608955" sldId="4631"/>
            <ac:spMk id="31" creationId="{783446CB-4004-4045-A79D-0D910963AC85}"/>
          </ac:spMkLst>
        </pc:spChg>
        <pc:spChg chg="add del mod">
          <ac:chgData name="Yi-Chun Wang" userId="0b0df59f-f6a9-496e-8f30-e802ed6387ee" providerId="ADAL" clId="{CD0AB524-3E5A-DA4A-B372-B8693B552916}" dt="2022-02-07T09:57:15.937" v="6286" actId="21"/>
          <ac:spMkLst>
            <pc:docMk/>
            <pc:sldMk cId="4117608955" sldId="4631"/>
            <ac:spMk id="32" creationId="{6C798D4B-57C7-0044-8DD4-BC1CA1A46F89}"/>
          </ac:spMkLst>
        </pc:spChg>
        <pc:spChg chg="add del mod">
          <ac:chgData name="Yi-Chun Wang" userId="0b0df59f-f6a9-496e-8f30-e802ed6387ee" providerId="ADAL" clId="{CD0AB524-3E5A-DA4A-B372-B8693B552916}" dt="2022-02-07T09:57:15.937" v="6286" actId="21"/>
          <ac:spMkLst>
            <pc:docMk/>
            <pc:sldMk cId="4117608955" sldId="4631"/>
            <ac:spMk id="33" creationId="{67B1B2C3-1AF4-374A-B431-8F9C7D639D49}"/>
          </ac:spMkLst>
        </pc:spChg>
        <pc:spChg chg="add del mod">
          <ac:chgData name="Yi-Chun Wang" userId="0b0df59f-f6a9-496e-8f30-e802ed6387ee" providerId="ADAL" clId="{CD0AB524-3E5A-DA4A-B372-B8693B552916}" dt="2022-02-07T09:57:15.937" v="6286" actId="21"/>
          <ac:spMkLst>
            <pc:docMk/>
            <pc:sldMk cId="4117608955" sldId="4631"/>
            <ac:spMk id="34" creationId="{A810F6F8-9CD4-B446-8BA3-D1339B448F51}"/>
          </ac:spMkLst>
        </pc:spChg>
        <pc:spChg chg="add del mod">
          <ac:chgData name="Yi-Chun Wang" userId="0b0df59f-f6a9-496e-8f30-e802ed6387ee" providerId="ADAL" clId="{CD0AB524-3E5A-DA4A-B372-B8693B552916}" dt="2022-02-07T09:57:15.937" v="6286" actId="21"/>
          <ac:spMkLst>
            <pc:docMk/>
            <pc:sldMk cId="4117608955" sldId="4631"/>
            <ac:spMk id="35" creationId="{5D31059B-9733-BE48-BCF1-FBE987BEB620}"/>
          </ac:spMkLst>
        </pc:spChg>
        <pc:spChg chg="add mod">
          <ac:chgData name="Yi-Chun Wang" userId="0b0df59f-f6a9-496e-8f30-e802ed6387ee" providerId="ADAL" clId="{CD0AB524-3E5A-DA4A-B372-B8693B552916}" dt="2022-02-07T10:02:51.722" v="6930" actId="1076"/>
          <ac:spMkLst>
            <pc:docMk/>
            <pc:sldMk cId="4117608955" sldId="4631"/>
            <ac:spMk id="36" creationId="{635B1491-D907-9843-BDF8-192F699D285F}"/>
          </ac:spMkLst>
        </pc:spChg>
        <pc:spChg chg="add mod">
          <ac:chgData name="Yi-Chun Wang" userId="0b0df59f-f6a9-496e-8f30-e802ed6387ee" providerId="ADAL" clId="{CD0AB524-3E5A-DA4A-B372-B8693B552916}" dt="2022-02-07T10:00:38.558" v="6920" actId="1076"/>
          <ac:spMkLst>
            <pc:docMk/>
            <pc:sldMk cId="4117608955" sldId="4631"/>
            <ac:spMk id="37" creationId="{ED672E3C-0921-A24B-98D6-9BE31750ED06}"/>
          </ac:spMkLst>
        </pc:spChg>
        <pc:spChg chg="add mod">
          <ac:chgData name="Yi-Chun Wang" userId="0b0df59f-f6a9-496e-8f30-e802ed6387ee" providerId="ADAL" clId="{CD0AB524-3E5A-DA4A-B372-B8693B552916}" dt="2022-02-07T10:00:38.558" v="6920" actId="1076"/>
          <ac:spMkLst>
            <pc:docMk/>
            <pc:sldMk cId="4117608955" sldId="4631"/>
            <ac:spMk id="38" creationId="{5EFFBC3A-E857-EE4C-AD87-6B9C8E24A799}"/>
          </ac:spMkLst>
        </pc:spChg>
        <pc:spChg chg="add mod">
          <ac:chgData name="Yi-Chun Wang" userId="0b0df59f-f6a9-496e-8f30-e802ed6387ee" providerId="ADAL" clId="{CD0AB524-3E5A-DA4A-B372-B8693B552916}" dt="2022-02-07T10:00:38.558" v="6920" actId="1076"/>
          <ac:spMkLst>
            <pc:docMk/>
            <pc:sldMk cId="4117608955" sldId="4631"/>
            <ac:spMk id="39" creationId="{1A861A08-78D7-6148-9724-BC17F5AF1D94}"/>
          </ac:spMkLst>
        </pc:spChg>
        <pc:spChg chg="add mod">
          <ac:chgData name="Yi-Chun Wang" userId="0b0df59f-f6a9-496e-8f30-e802ed6387ee" providerId="ADAL" clId="{CD0AB524-3E5A-DA4A-B372-B8693B552916}" dt="2022-02-07T10:00:38.558" v="6920" actId="1076"/>
          <ac:spMkLst>
            <pc:docMk/>
            <pc:sldMk cId="4117608955" sldId="4631"/>
            <ac:spMk id="40" creationId="{7AFBE8CF-DE8D-2841-A799-7E16BCD98537}"/>
          </ac:spMkLst>
        </pc:spChg>
        <pc:spChg chg="add mod">
          <ac:chgData name="Yi-Chun Wang" userId="0b0df59f-f6a9-496e-8f30-e802ed6387ee" providerId="ADAL" clId="{CD0AB524-3E5A-DA4A-B372-B8693B552916}" dt="2022-02-07T10:00:38.558" v="6920" actId="1076"/>
          <ac:spMkLst>
            <pc:docMk/>
            <pc:sldMk cId="4117608955" sldId="4631"/>
            <ac:spMk id="41" creationId="{11663FA0-24E7-1C42-926C-FE3D5E90A49F}"/>
          </ac:spMkLst>
        </pc:spChg>
        <pc:spChg chg="add mod">
          <ac:chgData name="Yi-Chun Wang" userId="0b0df59f-f6a9-496e-8f30-e802ed6387ee" providerId="ADAL" clId="{CD0AB524-3E5A-DA4A-B372-B8693B552916}" dt="2022-02-07T10:00:38.558" v="6920" actId="1076"/>
          <ac:spMkLst>
            <pc:docMk/>
            <pc:sldMk cId="4117608955" sldId="4631"/>
            <ac:spMk id="42" creationId="{B7EECE16-CFE0-2D43-A275-EFC98C105089}"/>
          </ac:spMkLst>
        </pc:spChg>
        <pc:spChg chg="add del mod">
          <ac:chgData name="Yi-Chun Wang" userId="0b0df59f-f6a9-496e-8f30-e802ed6387ee" providerId="ADAL" clId="{CD0AB524-3E5A-DA4A-B372-B8693B552916}" dt="2022-02-07T10:00:35.108" v="6919"/>
          <ac:spMkLst>
            <pc:docMk/>
            <pc:sldMk cId="4117608955" sldId="4631"/>
            <ac:spMk id="43" creationId="{E0A109FE-DD7F-B141-AFE4-4C7400168219}"/>
          </ac:spMkLst>
        </pc:spChg>
        <pc:spChg chg="add del mod">
          <ac:chgData name="Yi-Chun Wang" userId="0b0df59f-f6a9-496e-8f30-e802ed6387ee" providerId="ADAL" clId="{CD0AB524-3E5A-DA4A-B372-B8693B552916}" dt="2022-02-07T10:00:35.108" v="6919"/>
          <ac:spMkLst>
            <pc:docMk/>
            <pc:sldMk cId="4117608955" sldId="4631"/>
            <ac:spMk id="44" creationId="{9E0E81CD-8D73-6C40-88D1-344AAB7EF681}"/>
          </ac:spMkLst>
        </pc:spChg>
        <pc:spChg chg="add del mod">
          <ac:chgData name="Yi-Chun Wang" userId="0b0df59f-f6a9-496e-8f30-e802ed6387ee" providerId="ADAL" clId="{CD0AB524-3E5A-DA4A-B372-B8693B552916}" dt="2022-02-07T10:00:35.108" v="6919"/>
          <ac:spMkLst>
            <pc:docMk/>
            <pc:sldMk cId="4117608955" sldId="4631"/>
            <ac:spMk id="45" creationId="{51FAFBB7-DBF6-8D4C-860B-46B2B995A158}"/>
          </ac:spMkLst>
        </pc:spChg>
        <pc:spChg chg="add del mod">
          <ac:chgData name="Yi-Chun Wang" userId="0b0df59f-f6a9-496e-8f30-e802ed6387ee" providerId="ADAL" clId="{CD0AB524-3E5A-DA4A-B372-B8693B552916}" dt="2022-02-07T10:00:35.108" v="6919"/>
          <ac:spMkLst>
            <pc:docMk/>
            <pc:sldMk cId="4117608955" sldId="4631"/>
            <ac:spMk id="46" creationId="{A8EAD3E5-BEE9-C441-B6DF-D37A863113A5}"/>
          </ac:spMkLst>
        </pc:spChg>
        <pc:spChg chg="add del mod">
          <ac:chgData name="Yi-Chun Wang" userId="0b0df59f-f6a9-496e-8f30-e802ed6387ee" providerId="ADAL" clId="{CD0AB524-3E5A-DA4A-B372-B8693B552916}" dt="2022-02-07T10:00:35.108" v="6919"/>
          <ac:spMkLst>
            <pc:docMk/>
            <pc:sldMk cId="4117608955" sldId="4631"/>
            <ac:spMk id="47" creationId="{EBBE5874-34FB-B542-8F01-408E64C9E364}"/>
          </ac:spMkLst>
        </pc:spChg>
        <pc:spChg chg="add del mod">
          <ac:chgData name="Yi-Chun Wang" userId="0b0df59f-f6a9-496e-8f30-e802ed6387ee" providerId="ADAL" clId="{CD0AB524-3E5A-DA4A-B372-B8693B552916}" dt="2022-02-07T10:00:35.108" v="6919"/>
          <ac:spMkLst>
            <pc:docMk/>
            <pc:sldMk cId="4117608955" sldId="4631"/>
            <ac:spMk id="48" creationId="{4364C57A-7ED2-9741-B332-AF90F2DC8587}"/>
          </ac:spMkLst>
        </pc:spChg>
        <pc:spChg chg="add mod">
          <ac:chgData name="Yi-Chun Wang" userId="0b0df59f-f6a9-496e-8f30-e802ed6387ee" providerId="ADAL" clId="{CD0AB524-3E5A-DA4A-B372-B8693B552916}" dt="2022-02-07T10:01:28.046" v="6929" actId="2085"/>
          <ac:spMkLst>
            <pc:docMk/>
            <pc:sldMk cId="4117608955" sldId="4631"/>
            <ac:spMk id="49" creationId="{C292E2BE-CF37-CB4D-B6E1-B599641B163D}"/>
          </ac:spMkLst>
        </pc:spChg>
        <pc:spChg chg="add mod">
          <ac:chgData name="Yi-Chun Wang" userId="0b0df59f-f6a9-496e-8f30-e802ed6387ee" providerId="ADAL" clId="{CD0AB524-3E5A-DA4A-B372-B8693B552916}" dt="2022-02-07T10:01:28.046" v="6929" actId="2085"/>
          <ac:spMkLst>
            <pc:docMk/>
            <pc:sldMk cId="4117608955" sldId="4631"/>
            <ac:spMk id="50" creationId="{3F484078-2E68-4343-B4B6-EB2F9B47E59D}"/>
          </ac:spMkLst>
        </pc:spChg>
        <pc:spChg chg="add mod">
          <ac:chgData name="Yi-Chun Wang" userId="0b0df59f-f6a9-496e-8f30-e802ed6387ee" providerId="ADAL" clId="{CD0AB524-3E5A-DA4A-B372-B8693B552916}" dt="2022-02-07T10:01:28.046" v="6929" actId="2085"/>
          <ac:spMkLst>
            <pc:docMk/>
            <pc:sldMk cId="4117608955" sldId="4631"/>
            <ac:spMk id="51" creationId="{C1C7AA61-D3A2-8E42-A12D-CED32AF982EF}"/>
          </ac:spMkLst>
        </pc:spChg>
        <pc:spChg chg="add mod">
          <ac:chgData name="Yi-Chun Wang" userId="0b0df59f-f6a9-496e-8f30-e802ed6387ee" providerId="ADAL" clId="{CD0AB524-3E5A-DA4A-B372-B8693B552916}" dt="2022-02-07T10:01:28.046" v="6929" actId="2085"/>
          <ac:spMkLst>
            <pc:docMk/>
            <pc:sldMk cId="4117608955" sldId="4631"/>
            <ac:spMk id="52" creationId="{C6754382-9E2F-164E-A55A-F801CD23A830}"/>
          </ac:spMkLst>
        </pc:spChg>
        <pc:spChg chg="add mod">
          <ac:chgData name="Yi-Chun Wang" userId="0b0df59f-f6a9-496e-8f30-e802ed6387ee" providerId="ADAL" clId="{CD0AB524-3E5A-DA4A-B372-B8693B552916}" dt="2022-02-07T10:01:28.046" v="6929" actId="2085"/>
          <ac:spMkLst>
            <pc:docMk/>
            <pc:sldMk cId="4117608955" sldId="4631"/>
            <ac:spMk id="53" creationId="{CE923148-B9B3-BA42-8214-AB7606211B10}"/>
          </ac:spMkLst>
        </pc:spChg>
        <pc:spChg chg="add mod">
          <ac:chgData name="Yi-Chun Wang" userId="0b0df59f-f6a9-496e-8f30-e802ed6387ee" providerId="ADAL" clId="{CD0AB524-3E5A-DA4A-B372-B8693B552916}" dt="2022-02-07T10:01:28.046" v="6929" actId="2085"/>
          <ac:spMkLst>
            <pc:docMk/>
            <pc:sldMk cId="4117608955" sldId="4631"/>
            <ac:spMk id="54" creationId="{8529ACA9-D957-6747-A2B4-1700162EBB53}"/>
          </ac:spMkLst>
        </pc:spChg>
        <pc:spChg chg="add mod">
          <ac:chgData name="Yi-Chun Wang" userId="0b0df59f-f6a9-496e-8f30-e802ed6387ee" providerId="ADAL" clId="{CD0AB524-3E5A-DA4A-B372-B8693B552916}" dt="2022-02-07T10:03:10.789" v="6932" actId="1076"/>
          <ac:spMkLst>
            <pc:docMk/>
            <pc:sldMk cId="4117608955" sldId="4631"/>
            <ac:spMk id="55" creationId="{952BE39A-B833-7043-B7FA-0DB9992ED068}"/>
          </ac:spMkLst>
        </pc:spChg>
        <pc:spChg chg="add mod">
          <ac:chgData name="Yi-Chun Wang" userId="0b0df59f-f6a9-496e-8f30-e802ed6387ee" providerId="ADAL" clId="{CD0AB524-3E5A-DA4A-B372-B8693B552916}" dt="2022-02-07T10:03:10.789" v="6932" actId="1076"/>
          <ac:spMkLst>
            <pc:docMk/>
            <pc:sldMk cId="4117608955" sldId="4631"/>
            <ac:spMk id="56" creationId="{36E104BE-A760-EA45-80A8-58071E44338B}"/>
          </ac:spMkLst>
        </pc:spChg>
        <pc:spChg chg="add mod">
          <ac:chgData name="Yi-Chun Wang" userId="0b0df59f-f6a9-496e-8f30-e802ed6387ee" providerId="ADAL" clId="{CD0AB524-3E5A-DA4A-B372-B8693B552916}" dt="2022-02-07T10:03:10.789" v="6932" actId="1076"/>
          <ac:spMkLst>
            <pc:docMk/>
            <pc:sldMk cId="4117608955" sldId="4631"/>
            <ac:spMk id="57" creationId="{D55133E5-C957-114D-9023-9D975DDDDA49}"/>
          </ac:spMkLst>
        </pc:spChg>
        <pc:spChg chg="add mod">
          <ac:chgData name="Yi-Chun Wang" userId="0b0df59f-f6a9-496e-8f30-e802ed6387ee" providerId="ADAL" clId="{CD0AB524-3E5A-DA4A-B372-B8693B552916}" dt="2022-02-07T10:03:10.789" v="6932" actId="1076"/>
          <ac:spMkLst>
            <pc:docMk/>
            <pc:sldMk cId="4117608955" sldId="4631"/>
            <ac:spMk id="58" creationId="{BBB81942-598F-0041-B326-C7D1B34C5283}"/>
          </ac:spMkLst>
        </pc:spChg>
        <pc:spChg chg="add mod">
          <ac:chgData name="Yi-Chun Wang" userId="0b0df59f-f6a9-496e-8f30-e802ed6387ee" providerId="ADAL" clId="{CD0AB524-3E5A-DA4A-B372-B8693B552916}" dt="2022-02-07T10:03:10.789" v="6932" actId="1076"/>
          <ac:spMkLst>
            <pc:docMk/>
            <pc:sldMk cId="4117608955" sldId="4631"/>
            <ac:spMk id="59" creationId="{F183F0B3-482E-B94D-9EF7-B7E6D6D5E221}"/>
          </ac:spMkLst>
        </pc:spChg>
        <pc:spChg chg="add mod">
          <ac:chgData name="Yi-Chun Wang" userId="0b0df59f-f6a9-496e-8f30-e802ed6387ee" providerId="ADAL" clId="{CD0AB524-3E5A-DA4A-B372-B8693B552916}" dt="2022-02-07T10:03:10.789" v="6932" actId="1076"/>
          <ac:spMkLst>
            <pc:docMk/>
            <pc:sldMk cId="4117608955" sldId="4631"/>
            <ac:spMk id="60" creationId="{F2ABD4EF-963A-8846-A154-69567A10543A}"/>
          </ac:spMkLst>
        </pc:spChg>
        <pc:inkChg chg="add">
          <ac:chgData name="Yi-Chun Wang" userId="0b0df59f-f6a9-496e-8f30-e802ed6387ee" providerId="ADAL" clId="{CD0AB524-3E5A-DA4A-B372-B8693B552916}" dt="2022-02-07T10:03:34.075" v="6933" actId="9405"/>
          <ac:inkMkLst>
            <pc:docMk/>
            <pc:sldMk cId="4117608955" sldId="4631"/>
            <ac:inkMk id="61" creationId="{65033F25-DA2D-9348-8CED-04FCB1CB54FD}"/>
          </ac:inkMkLst>
        </pc:inkChg>
        <pc:inkChg chg="add">
          <ac:chgData name="Yi-Chun Wang" userId="0b0df59f-f6a9-496e-8f30-e802ed6387ee" providerId="ADAL" clId="{CD0AB524-3E5A-DA4A-B372-B8693B552916}" dt="2022-02-07T10:03:35.992" v="6934" actId="9405"/>
          <ac:inkMkLst>
            <pc:docMk/>
            <pc:sldMk cId="4117608955" sldId="4631"/>
            <ac:inkMk id="62" creationId="{C8987866-816F-9940-98CA-5F76F1BB4141}"/>
          </ac:inkMkLst>
        </pc:inkChg>
        <pc:inkChg chg="add">
          <ac:chgData name="Yi-Chun Wang" userId="0b0df59f-f6a9-496e-8f30-e802ed6387ee" providerId="ADAL" clId="{CD0AB524-3E5A-DA4A-B372-B8693B552916}" dt="2022-02-07T10:03:38.336" v="6935" actId="9405"/>
          <ac:inkMkLst>
            <pc:docMk/>
            <pc:sldMk cId="4117608955" sldId="4631"/>
            <ac:inkMk id="63" creationId="{DCC84324-C10D-0E47-B017-B49BD7ECD2B9}"/>
          </ac:inkMkLst>
        </pc:inkChg>
      </pc:sldChg>
      <pc:sldChg chg="addSp delSp modSp add mod ord modTransition addAnim delAnim modAnim">
        <pc:chgData name="Yi-Chun Wang" userId="0b0df59f-f6a9-496e-8f30-e802ed6387ee" providerId="ADAL" clId="{CD0AB524-3E5A-DA4A-B372-B8693B552916}" dt="2022-02-07T10:33:05.659" v="7081" actId="20578"/>
        <pc:sldMkLst>
          <pc:docMk/>
          <pc:sldMk cId="1644213684" sldId="4632"/>
        </pc:sldMkLst>
        <pc:spChg chg="mod">
          <ac:chgData name="Yi-Chun Wang" userId="0b0df59f-f6a9-496e-8f30-e802ed6387ee" providerId="ADAL" clId="{CD0AB524-3E5A-DA4A-B372-B8693B552916}" dt="2022-02-07T10:06:20.183" v="6938" actId="1076"/>
          <ac:spMkLst>
            <pc:docMk/>
            <pc:sldMk cId="1644213684" sldId="4632"/>
            <ac:spMk id="4" creationId="{56B5C9BA-2202-1940-BAAE-22C51A5DDA57}"/>
          </ac:spMkLst>
        </pc:spChg>
        <pc:spChg chg="mod">
          <ac:chgData name="Yi-Chun Wang" userId="0b0df59f-f6a9-496e-8f30-e802ed6387ee" providerId="ADAL" clId="{CD0AB524-3E5A-DA4A-B372-B8693B552916}" dt="2022-02-07T10:06:20.183" v="6938" actId="1076"/>
          <ac:spMkLst>
            <pc:docMk/>
            <pc:sldMk cId="1644213684" sldId="4632"/>
            <ac:spMk id="5" creationId="{F88D3308-34D1-FB4D-83F6-0D53420B831D}"/>
          </ac:spMkLst>
        </pc:spChg>
        <pc:spChg chg="del mod">
          <ac:chgData name="Yi-Chun Wang" userId="0b0df59f-f6a9-496e-8f30-e802ed6387ee" providerId="ADAL" clId="{CD0AB524-3E5A-DA4A-B372-B8693B552916}" dt="2022-02-07T10:23:11.299" v="7053" actId="478"/>
          <ac:spMkLst>
            <pc:docMk/>
            <pc:sldMk cId="1644213684" sldId="4632"/>
            <ac:spMk id="6" creationId="{B9943B64-0C78-2D46-A6E5-635D139CB4F4}"/>
          </ac:spMkLst>
        </pc:spChg>
        <pc:spChg chg="del mod">
          <ac:chgData name="Yi-Chun Wang" userId="0b0df59f-f6a9-496e-8f30-e802ed6387ee" providerId="ADAL" clId="{CD0AB524-3E5A-DA4A-B372-B8693B552916}" dt="2022-02-07T10:23:11.299" v="7053" actId="478"/>
          <ac:spMkLst>
            <pc:docMk/>
            <pc:sldMk cId="1644213684" sldId="4632"/>
            <ac:spMk id="7" creationId="{F98B61A0-2EFD-4F4A-A739-8FD3A5A71567}"/>
          </ac:spMkLst>
        </pc:spChg>
        <pc:spChg chg="del mod">
          <ac:chgData name="Yi-Chun Wang" userId="0b0df59f-f6a9-496e-8f30-e802ed6387ee" providerId="ADAL" clId="{CD0AB524-3E5A-DA4A-B372-B8693B552916}" dt="2022-02-07T10:23:11.299" v="7053" actId="478"/>
          <ac:spMkLst>
            <pc:docMk/>
            <pc:sldMk cId="1644213684" sldId="4632"/>
            <ac:spMk id="8" creationId="{DBCE9B46-66C2-5D41-A6FA-761348B3980D}"/>
          </ac:spMkLst>
        </pc:spChg>
        <pc:spChg chg="mod">
          <ac:chgData name="Yi-Chun Wang" userId="0b0df59f-f6a9-496e-8f30-e802ed6387ee" providerId="ADAL" clId="{CD0AB524-3E5A-DA4A-B372-B8693B552916}" dt="2022-02-07T10:07:00.162" v="6942" actId="1076"/>
          <ac:spMkLst>
            <pc:docMk/>
            <pc:sldMk cId="1644213684" sldId="4632"/>
            <ac:spMk id="11" creationId="{3CBA470B-0815-024F-B243-E8A14119B1DC}"/>
          </ac:spMkLst>
        </pc:spChg>
        <pc:spChg chg="del mod">
          <ac:chgData name="Yi-Chun Wang" userId="0b0df59f-f6a9-496e-8f30-e802ed6387ee" providerId="ADAL" clId="{CD0AB524-3E5A-DA4A-B372-B8693B552916}" dt="2022-02-07T10:23:11.299" v="7053" actId="478"/>
          <ac:spMkLst>
            <pc:docMk/>
            <pc:sldMk cId="1644213684" sldId="4632"/>
            <ac:spMk id="12" creationId="{EEC2BBD7-ACD7-EF47-9292-F466C137EFF4}"/>
          </ac:spMkLst>
        </pc:spChg>
        <pc:spChg chg="del mod">
          <ac:chgData name="Yi-Chun Wang" userId="0b0df59f-f6a9-496e-8f30-e802ed6387ee" providerId="ADAL" clId="{CD0AB524-3E5A-DA4A-B372-B8693B552916}" dt="2022-02-07T10:23:11.299" v="7053" actId="478"/>
          <ac:spMkLst>
            <pc:docMk/>
            <pc:sldMk cId="1644213684" sldId="4632"/>
            <ac:spMk id="13" creationId="{4C108DE6-8FC7-B04B-9D31-FEB76432A613}"/>
          </ac:spMkLst>
        </pc:spChg>
        <pc:spChg chg="del mod">
          <ac:chgData name="Yi-Chun Wang" userId="0b0df59f-f6a9-496e-8f30-e802ed6387ee" providerId="ADAL" clId="{CD0AB524-3E5A-DA4A-B372-B8693B552916}" dt="2022-02-07T10:23:11.299" v="7053" actId="478"/>
          <ac:spMkLst>
            <pc:docMk/>
            <pc:sldMk cId="1644213684" sldId="4632"/>
            <ac:spMk id="14" creationId="{BA8FE45A-D1A0-8340-968F-46709154A740}"/>
          </ac:spMkLst>
        </pc:spChg>
        <pc:spChg chg="del mod">
          <ac:chgData name="Yi-Chun Wang" userId="0b0df59f-f6a9-496e-8f30-e802ed6387ee" providerId="ADAL" clId="{CD0AB524-3E5A-DA4A-B372-B8693B552916}" dt="2022-02-07T10:23:11.299" v="7053" actId="478"/>
          <ac:spMkLst>
            <pc:docMk/>
            <pc:sldMk cId="1644213684" sldId="4632"/>
            <ac:spMk id="15" creationId="{A157D0C6-F9F2-BE4B-852E-F4674FA26BCC}"/>
          </ac:spMkLst>
        </pc:spChg>
        <pc:spChg chg="del mod">
          <ac:chgData name="Yi-Chun Wang" userId="0b0df59f-f6a9-496e-8f30-e802ed6387ee" providerId="ADAL" clId="{CD0AB524-3E5A-DA4A-B372-B8693B552916}" dt="2022-02-07T10:23:11.299" v="7053" actId="478"/>
          <ac:spMkLst>
            <pc:docMk/>
            <pc:sldMk cId="1644213684" sldId="4632"/>
            <ac:spMk id="16" creationId="{90BC66F5-B251-1B48-894E-D12991DA772F}"/>
          </ac:spMkLst>
        </pc:spChg>
        <pc:spChg chg="del mod">
          <ac:chgData name="Yi-Chun Wang" userId="0b0df59f-f6a9-496e-8f30-e802ed6387ee" providerId="ADAL" clId="{CD0AB524-3E5A-DA4A-B372-B8693B552916}" dt="2022-02-07T10:23:11.299" v="7053" actId="478"/>
          <ac:spMkLst>
            <pc:docMk/>
            <pc:sldMk cId="1644213684" sldId="4632"/>
            <ac:spMk id="17" creationId="{1391D931-CA7F-3A46-8097-F852195AB93C}"/>
          </ac:spMkLst>
        </pc:spChg>
        <pc:spChg chg="del mod">
          <ac:chgData name="Yi-Chun Wang" userId="0b0df59f-f6a9-496e-8f30-e802ed6387ee" providerId="ADAL" clId="{CD0AB524-3E5A-DA4A-B372-B8693B552916}" dt="2022-02-07T10:23:11.299" v="7053" actId="478"/>
          <ac:spMkLst>
            <pc:docMk/>
            <pc:sldMk cId="1644213684" sldId="4632"/>
            <ac:spMk id="21" creationId="{5F5FCB46-F139-C745-A59C-E081EEE7C153}"/>
          </ac:spMkLst>
        </pc:spChg>
        <pc:spChg chg="del mod">
          <ac:chgData name="Yi-Chun Wang" userId="0b0df59f-f6a9-496e-8f30-e802ed6387ee" providerId="ADAL" clId="{CD0AB524-3E5A-DA4A-B372-B8693B552916}" dt="2022-02-07T10:23:11.299" v="7053" actId="478"/>
          <ac:spMkLst>
            <pc:docMk/>
            <pc:sldMk cId="1644213684" sldId="4632"/>
            <ac:spMk id="22" creationId="{675F12FB-A5FF-D347-BD2E-76197B089C95}"/>
          </ac:spMkLst>
        </pc:spChg>
        <pc:spChg chg="del mod">
          <ac:chgData name="Yi-Chun Wang" userId="0b0df59f-f6a9-496e-8f30-e802ed6387ee" providerId="ADAL" clId="{CD0AB524-3E5A-DA4A-B372-B8693B552916}" dt="2022-02-07T10:23:11.299" v="7053" actId="478"/>
          <ac:spMkLst>
            <pc:docMk/>
            <pc:sldMk cId="1644213684" sldId="4632"/>
            <ac:spMk id="23" creationId="{24658C9C-D3FD-9E49-9A8D-6C5FC8780ECD}"/>
          </ac:spMkLst>
        </pc:spChg>
        <pc:spChg chg="del mod">
          <ac:chgData name="Yi-Chun Wang" userId="0b0df59f-f6a9-496e-8f30-e802ed6387ee" providerId="ADAL" clId="{CD0AB524-3E5A-DA4A-B372-B8693B552916}" dt="2022-02-07T10:23:11.299" v="7053" actId="478"/>
          <ac:spMkLst>
            <pc:docMk/>
            <pc:sldMk cId="1644213684" sldId="4632"/>
            <ac:spMk id="24" creationId="{55199EC0-28D0-544A-A55E-0A2B29A451E6}"/>
          </ac:spMkLst>
        </pc:spChg>
        <pc:spChg chg="del mod">
          <ac:chgData name="Yi-Chun Wang" userId="0b0df59f-f6a9-496e-8f30-e802ed6387ee" providerId="ADAL" clId="{CD0AB524-3E5A-DA4A-B372-B8693B552916}" dt="2022-02-07T10:23:11.299" v="7053" actId="478"/>
          <ac:spMkLst>
            <pc:docMk/>
            <pc:sldMk cId="1644213684" sldId="4632"/>
            <ac:spMk id="25" creationId="{D0AB4569-E796-C948-BB5F-91C7E2BB42AC}"/>
          </ac:spMkLst>
        </pc:spChg>
        <pc:spChg chg="del mod">
          <ac:chgData name="Yi-Chun Wang" userId="0b0df59f-f6a9-496e-8f30-e802ed6387ee" providerId="ADAL" clId="{CD0AB524-3E5A-DA4A-B372-B8693B552916}" dt="2022-02-07T10:23:11.299" v="7053" actId="478"/>
          <ac:spMkLst>
            <pc:docMk/>
            <pc:sldMk cId="1644213684" sldId="4632"/>
            <ac:spMk id="26" creationId="{AF1B3197-E75F-EB43-A47F-5ACEB581E676}"/>
          </ac:spMkLst>
        </pc:spChg>
        <pc:spChg chg="del mod">
          <ac:chgData name="Yi-Chun Wang" userId="0b0df59f-f6a9-496e-8f30-e802ed6387ee" providerId="ADAL" clId="{CD0AB524-3E5A-DA4A-B372-B8693B552916}" dt="2022-02-07T10:23:11.299" v="7053" actId="478"/>
          <ac:spMkLst>
            <pc:docMk/>
            <pc:sldMk cId="1644213684" sldId="4632"/>
            <ac:spMk id="29" creationId="{715A88C9-2DBB-9F48-9BC5-1E403FE53527}"/>
          </ac:spMkLst>
        </pc:spChg>
        <pc:spChg chg="del mod">
          <ac:chgData name="Yi-Chun Wang" userId="0b0df59f-f6a9-496e-8f30-e802ed6387ee" providerId="ADAL" clId="{CD0AB524-3E5A-DA4A-B372-B8693B552916}" dt="2022-02-07T10:23:11.299" v="7053" actId="478"/>
          <ac:spMkLst>
            <pc:docMk/>
            <pc:sldMk cId="1644213684" sldId="4632"/>
            <ac:spMk id="30" creationId="{7B576EB5-6D68-3F40-B070-78C72D521D58}"/>
          </ac:spMkLst>
        </pc:spChg>
        <pc:spChg chg="mod">
          <ac:chgData name="Yi-Chun Wang" userId="0b0df59f-f6a9-496e-8f30-e802ed6387ee" providerId="ADAL" clId="{CD0AB524-3E5A-DA4A-B372-B8693B552916}" dt="2022-02-07T10:07:00.162" v="6942" actId="1076"/>
          <ac:spMkLst>
            <pc:docMk/>
            <pc:sldMk cId="1644213684" sldId="4632"/>
            <ac:spMk id="31" creationId="{783446CB-4004-4045-A79D-0D910963AC85}"/>
          </ac:spMkLst>
        </pc:spChg>
        <pc:spChg chg="mod">
          <ac:chgData name="Yi-Chun Wang" userId="0b0df59f-f6a9-496e-8f30-e802ed6387ee" providerId="ADAL" clId="{CD0AB524-3E5A-DA4A-B372-B8693B552916}" dt="2022-02-07T10:07:00.162" v="6942" actId="1076"/>
          <ac:spMkLst>
            <pc:docMk/>
            <pc:sldMk cId="1644213684" sldId="4632"/>
            <ac:spMk id="32" creationId="{6C798D4B-57C7-0044-8DD4-BC1CA1A46F89}"/>
          </ac:spMkLst>
        </pc:spChg>
        <pc:spChg chg="mod">
          <ac:chgData name="Yi-Chun Wang" userId="0b0df59f-f6a9-496e-8f30-e802ed6387ee" providerId="ADAL" clId="{CD0AB524-3E5A-DA4A-B372-B8693B552916}" dt="2022-02-07T10:07:00.162" v="6942" actId="1076"/>
          <ac:spMkLst>
            <pc:docMk/>
            <pc:sldMk cId="1644213684" sldId="4632"/>
            <ac:spMk id="33" creationId="{67B1B2C3-1AF4-374A-B431-8F9C7D639D49}"/>
          </ac:spMkLst>
        </pc:spChg>
        <pc:spChg chg="mod">
          <ac:chgData name="Yi-Chun Wang" userId="0b0df59f-f6a9-496e-8f30-e802ed6387ee" providerId="ADAL" clId="{CD0AB524-3E5A-DA4A-B372-B8693B552916}" dt="2022-02-07T10:07:00.162" v="6942" actId="1076"/>
          <ac:spMkLst>
            <pc:docMk/>
            <pc:sldMk cId="1644213684" sldId="4632"/>
            <ac:spMk id="34" creationId="{A810F6F8-9CD4-B446-8BA3-D1339B448F51}"/>
          </ac:spMkLst>
        </pc:spChg>
        <pc:spChg chg="mod">
          <ac:chgData name="Yi-Chun Wang" userId="0b0df59f-f6a9-496e-8f30-e802ed6387ee" providerId="ADAL" clId="{CD0AB524-3E5A-DA4A-B372-B8693B552916}" dt="2022-02-07T10:07:00.162" v="6942" actId="1076"/>
          <ac:spMkLst>
            <pc:docMk/>
            <pc:sldMk cId="1644213684" sldId="4632"/>
            <ac:spMk id="35" creationId="{5D31059B-9733-BE48-BCF1-FBE987BEB620}"/>
          </ac:spMkLst>
        </pc:spChg>
        <pc:spChg chg="del mod">
          <ac:chgData name="Yi-Chun Wang" userId="0b0df59f-f6a9-496e-8f30-e802ed6387ee" providerId="ADAL" clId="{CD0AB524-3E5A-DA4A-B372-B8693B552916}" dt="2022-02-07T10:23:11.299" v="7053" actId="478"/>
          <ac:spMkLst>
            <pc:docMk/>
            <pc:sldMk cId="1644213684" sldId="4632"/>
            <ac:spMk id="36" creationId="{635B1491-D907-9843-BDF8-192F699D285F}"/>
          </ac:spMkLst>
        </pc:spChg>
        <pc:spChg chg="mod">
          <ac:chgData name="Yi-Chun Wang" userId="0b0df59f-f6a9-496e-8f30-e802ed6387ee" providerId="ADAL" clId="{CD0AB524-3E5A-DA4A-B372-B8693B552916}" dt="2022-02-07T10:17:48.764" v="6996" actId="962"/>
          <ac:spMkLst>
            <pc:docMk/>
            <pc:sldMk cId="1644213684" sldId="4632"/>
            <ac:spMk id="37" creationId="{ED672E3C-0921-A24B-98D6-9BE31750ED06}"/>
          </ac:spMkLst>
        </pc:spChg>
        <pc:spChg chg="mod">
          <ac:chgData name="Yi-Chun Wang" userId="0b0df59f-f6a9-496e-8f30-e802ed6387ee" providerId="ADAL" clId="{CD0AB524-3E5A-DA4A-B372-B8693B552916}" dt="2022-02-07T10:17:17.134" v="6992" actId="962"/>
          <ac:spMkLst>
            <pc:docMk/>
            <pc:sldMk cId="1644213684" sldId="4632"/>
            <ac:spMk id="38" creationId="{5EFFBC3A-E857-EE4C-AD87-6B9C8E24A799}"/>
          </ac:spMkLst>
        </pc:spChg>
        <pc:spChg chg="mod">
          <ac:chgData name="Yi-Chun Wang" userId="0b0df59f-f6a9-496e-8f30-e802ed6387ee" providerId="ADAL" clId="{CD0AB524-3E5A-DA4A-B372-B8693B552916}" dt="2022-02-07T10:17:41.044" v="6995" actId="962"/>
          <ac:spMkLst>
            <pc:docMk/>
            <pc:sldMk cId="1644213684" sldId="4632"/>
            <ac:spMk id="39" creationId="{1A861A08-78D7-6148-9724-BC17F5AF1D94}"/>
          </ac:spMkLst>
        </pc:spChg>
        <pc:spChg chg="mod">
          <ac:chgData name="Yi-Chun Wang" userId="0b0df59f-f6a9-496e-8f30-e802ed6387ee" providerId="ADAL" clId="{CD0AB524-3E5A-DA4A-B372-B8693B552916}" dt="2022-02-07T10:17:55.271" v="6997" actId="962"/>
          <ac:spMkLst>
            <pc:docMk/>
            <pc:sldMk cId="1644213684" sldId="4632"/>
            <ac:spMk id="40" creationId="{7AFBE8CF-DE8D-2841-A799-7E16BCD98537}"/>
          </ac:spMkLst>
        </pc:spChg>
        <pc:spChg chg="mod">
          <ac:chgData name="Yi-Chun Wang" userId="0b0df59f-f6a9-496e-8f30-e802ed6387ee" providerId="ADAL" clId="{CD0AB524-3E5A-DA4A-B372-B8693B552916}" dt="2022-02-07T10:17:59.408" v="6998" actId="962"/>
          <ac:spMkLst>
            <pc:docMk/>
            <pc:sldMk cId="1644213684" sldId="4632"/>
            <ac:spMk id="41" creationId="{11663FA0-24E7-1C42-926C-FE3D5E90A49F}"/>
          </ac:spMkLst>
        </pc:spChg>
        <pc:spChg chg="mod">
          <ac:chgData name="Yi-Chun Wang" userId="0b0df59f-f6a9-496e-8f30-e802ed6387ee" providerId="ADAL" clId="{CD0AB524-3E5A-DA4A-B372-B8693B552916}" dt="2022-02-07T10:17:31.364" v="6994" actId="962"/>
          <ac:spMkLst>
            <pc:docMk/>
            <pc:sldMk cId="1644213684" sldId="4632"/>
            <ac:spMk id="42" creationId="{B7EECE16-CFE0-2D43-A275-EFC98C105089}"/>
          </ac:spMkLst>
        </pc:spChg>
        <pc:spChg chg="del mod">
          <ac:chgData name="Yi-Chun Wang" userId="0b0df59f-f6a9-496e-8f30-e802ed6387ee" providerId="ADAL" clId="{CD0AB524-3E5A-DA4A-B372-B8693B552916}" dt="2022-02-07T10:22:45.918" v="7049" actId="478"/>
          <ac:spMkLst>
            <pc:docMk/>
            <pc:sldMk cId="1644213684" sldId="4632"/>
            <ac:spMk id="49" creationId="{C292E2BE-CF37-CB4D-B6E1-B599641B163D}"/>
          </ac:spMkLst>
        </pc:spChg>
        <pc:spChg chg="del mod">
          <ac:chgData name="Yi-Chun Wang" userId="0b0df59f-f6a9-496e-8f30-e802ed6387ee" providerId="ADAL" clId="{CD0AB524-3E5A-DA4A-B372-B8693B552916}" dt="2022-02-07T10:22:45.918" v="7049" actId="478"/>
          <ac:spMkLst>
            <pc:docMk/>
            <pc:sldMk cId="1644213684" sldId="4632"/>
            <ac:spMk id="50" creationId="{3F484078-2E68-4343-B4B6-EB2F9B47E59D}"/>
          </ac:spMkLst>
        </pc:spChg>
        <pc:spChg chg="del mod">
          <ac:chgData name="Yi-Chun Wang" userId="0b0df59f-f6a9-496e-8f30-e802ed6387ee" providerId="ADAL" clId="{CD0AB524-3E5A-DA4A-B372-B8693B552916}" dt="2022-02-07T10:22:45.918" v="7049" actId="478"/>
          <ac:spMkLst>
            <pc:docMk/>
            <pc:sldMk cId="1644213684" sldId="4632"/>
            <ac:spMk id="51" creationId="{C1C7AA61-D3A2-8E42-A12D-CED32AF982EF}"/>
          </ac:spMkLst>
        </pc:spChg>
        <pc:spChg chg="del mod">
          <ac:chgData name="Yi-Chun Wang" userId="0b0df59f-f6a9-496e-8f30-e802ed6387ee" providerId="ADAL" clId="{CD0AB524-3E5A-DA4A-B372-B8693B552916}" dt="2022-02-07T10:22:45.918" v="7049" actId="478"/>
          <ac:spMkLst>
            <pc:docMk/>
            <pc:sldMk cId="1644213684" sldId="4632"/>
            <ac:spMk id="52" creationId="{C6754382-9E2F-164E-A55A-F801CD23A830}"/>
          </ac:spMkLst>
        </pc:spChg>
        <pc:spChg chg="del mod">
          <ac:chgData name="Yi-Chun Wang" userId="0b0df59f-f6a9-496e-8f30-e802ed6387ee" providerId="ADAL" clId="{CD0AB524-3E5A-DA4A-B372-B8693B552916}" dt="2022-02-07T10:22:45.918" v="7049" actId="478"/>
          <ac:spMkLst>
            <pc:docMk/>
            <pc:sldMk cId="1644213684" sldId="4632"/>
            <ac:spMk id="53" creationId="{CE923148-B9B3-BA42-8214-AB7606211B10}"/>
          </ac:spMkLst>
        </pc:spChg>
        <pc:spChg chg="del mod">
          <ac:chgData name="Yi-Chun Wang" userId="0b0df59f-f6a9-496e-8f30-e802ed6387ee" providerId="ADAL" clId="{CD0AB524-3E5A-DA4A-B372-B8693B552916}" dt="2022-02-07T10:22:45.918" v="7049" actId="478"/>
          <ac:spMkLst>
            <pc:docMk/>
            <pc:sldMk cId="1644213684" sldId="4632"/>
            <ac:spMk id="54" creationId="{8529ACA9-D957-6747-A2B4-1700162EBB53}"/>
          </ac:spMkLst>
        </pc:spChg>
        <pc:spChg chg="del mod">
          <ac:chgData name="Yi-Chun Wang" userId="0b0df59f-f6a9-496e-8f30-e802ed6387ee" providerId="ADAL" clId="{CD0AB524-3E5A-DA4A-B372-B8693B552916}" dt="2022-02-07T10:22:45.918" v="7049" actId="478"/>
          <ac:spMkLst>
            <pc:docMk/>
            <pc:sldMk cId="1644213684" sldId="4632"/>
            <ac:spMk id="55" creationId="{952BE39A-B833-7043-B7FA-0DB9992ED068}"/>
          </ac:spMkLst>
        </pc:spChg>
        <pc:spChg chg="del mod">
          <ac:chgData name="Yi-Chun Wang" userId="0b0df59f-f6a9-496e-8f30-e802ed6387ee" providerId="ADAL" clId="{CD0AB524-3E5A-DA4A-B372-B8693B552916}" dt="2022-02-07T10:22:45.918" v="7049" actId="478"/>
          <ac:spMkLst>
            <pc:docMk/>
            <pc:sldMk cId="1644213684" sldId="4632"/>
            <ac:spMk id="56" creationId="{36E104BE-A760-EA45-80A8-58071E44338B}"/>
          </ac:spMkLst>
        </pc:spChg>
        <pc:spChg chg="del mod">
          <ac:chgData name="Yi-Chun Wang" userId="0b0df59f-f6a9-496e-8f30-e802ed6387ee" providerId="ADAL" clId="{CD0AB524-3E5A-DA4A-B372-B8693B552916}" dt="2022-02-07T10:22:45.918" v="7049" actId="478"/>
          <ac:spMkLst>
            <pc:docMk/>
            <pc:sldMk cId="1644213684" sldId="4632"/>
            <ac:spMk id="57" creationId="{D55133E5-C957-114D-9023-9D975DDDDA49}"/>
          </ac:spMkLst>
        </pc:spChg>
        <pc:spChg chg="del mod">
          <ac:chgData name="Yi-Chun Wang" userId="0b0df59f-f6a9-496e-8f30-e802ed6387ee" providerId="ADAL" clId="{CD0AB524-3E5A-DA4A-B372-B8693B552916}" dt="2022-02-07T10:22:45.918" v="7049" actId="478"/>
          <ac:spMkLst>
            <pc:docMk/>
            <pc:sldMk cId="1644213684" sldId="4632"/>
            <ac:spMk id="58" creationId="{BBB81942-598F-0041-B326-C7D1B34C5283}"/>
          </ac:spMkLst>
        </pc:spChg>
        <pc:spChg chg="del mod">
          <ac:chgData name="Yi-Chun Wang" userId="0b0df59f-f6a9-496e-8f30-e802ed6387ee" providerId="ADAL" clId="{CD0AB524-3E5A-DA4A-B372-B8693B552916}" dt="2022-02-07T10:22:45.918" v="7049" actId="478"/>
          <ac:spMkLst>
            <pc:docMk/>
            <pc:sldMk cId="1644213684" sldId="4632"/>
            <ac:spMk id="59" creationId="{F183F0B3-482E-B94D-9EF7-B7E6D6D5E221}"/>
          </ac:spMkLst>
        </pc:spChg>
        <pc:spChg chg="del mod">
          <ac:chgData name="Yi-Chun Wang" userId="0b0df59f-f6a9-496e-8f30-e802ed6387ee" providerId="ADAL" clId="{CD0AB524-3E5A-DA4A-B372-B8693B552916}" dt="2022-02-07T10:22:45.918" v="7049" actId="478"/>
          <ac:spMkLst>
            <pc:docMk/>
            <pc:sldMk cId="1644213684" sldId="4632"/>
            <ac:spMk id="60" creationId="{F2ABD4EF-963A-8846-A154-69567A10543A}"/>
          </ac:spMkLst>
        </pc:spChg>
        <pc:spChg chg="add del mod">
          <ac:chgData name="Yi-Chun Wang" userId="0b0df59f-f6a9-496e-8f30-e802ed6387ee" providerId="ADAL" clId="{CD0AB524-3E5A-DA4A-B372-B8693B552916}" dt="2022-02-07T10:17:24.445" v="6993" actId="478"/>
          <ac:spMkLst>
            <pc:docMk/>
            <pc:sldMk cId="1644213684" sldId="4632"/>
            <ac:spMk id="64" creationId="{19C63B18-9A97-7C40-A8A4-2463051EF47C}"/>
          </ac:spMkLst>
        </pc:spChg>
        <pc:spChg chg="add del mod">
          <ac:chgData name="Yi-Chun Wang" userId="0b0df59f-f6a9-496e-8f30-e802ed6387ee" providerId="ADAL" clId="{CD0AB524-3E5A-DA4A-B372-B8693B552916}" dt="2022-02-07T10:17:24.445" v="6993" actId="478"/>
          <ac:spMkLst>
            <pc:docMk/>
            <pc:sldMk cId="1644213684" sldId="4632"/>
            <ac:spMk id="65" creationId="{E581BCFD-969F-104F-8971-CCF1DF796388}"/>
          </ac:spMkLst>
        </pc:spChg>
        <pc:spChg chg="add del mod">
          <ac:chgData name="Yi-Chun Wang" userId="0b0df59f-f6a9-496e-8f30-e802ed6387ee" providerId="ADAL" clId="{CD0AB524-3E5A-DA4A-B372-B8693B552916}" dt="2022-02-07T10:17:24.445" v="6993" actId="478"/>
          <ac:spMkLst>
            <pc:docMk/>
            <pc:sldMk cId="1644213684" sldId="4632"/>
            <ac:spMk id="66" creationId="{A9BB8F29-DE64-D844-8FD2-320135474A7E}"/>
          </ac:spMkLst>
        </pc:spChg>
        <pc:spChg chg="add del mod">
          <ac:chgData name="Yi-Chun Wang" userId="0b0df59f-f6a9-496e-8f30-e802ed6387ee" providerId="ADAL" clId="{CD0AB524-3E5A-DA4A-B372-B8693B552916}" dt="2022-02-07T10:17:24.445" v="6993" actId="478"/>
          <ac:spMkLst>
            <pc:docMk/>
            <pc:sldMk cId="1644213684" sldId="4632"/>
            <ac:spMk id="67" creationId="{B8FCE169-1994-BC4C-B46B-97497134AF8F}"/>
          </ac:spMkLst>
        </pc:spChg>
        <pc:spChg chg="add del mod">
          <ac:chgData name="Yi-Chun Wang" userId="0b0df59f-f6a9-496e-8f30-e802ed6387ee" providerId="ADAL" clId="{CD0AB524-3E5A-DA4A-B372-B8693B552916}" dt="2022-02-07T10:17:24.445" v="6993" actId="478"/>
          <ac:spMkLst>
            <pc:docMk/>
            <pc:sldMk cId="1644213684" sldId="4632"/>
            <ac:spMk id="68" creationId="{A183362B-DC1D-474D-B681-D37D76AB45EB}"/>
          </ac:spMkLst>
        </pc:spChg>
        <pc:spChg chg="add del mod">
          <ac:chgData name="Yi-Chun Wang" userId="0b0df59f-f6a9-496e-8f30-e802ed6387ee" providerId="ADAL" clId="{CD0AB524-3E5A-DA4A-B372-B8693B552916}" dt="2022-02-07T10:17:24.445" v="6993" actId="478"/>
          <ac:spMkLst>
            <pc:docMk/>
            <pc:sldMk cId="1644213684" sldId="4632"/>
            <ac:spMk id="69" creationId="{743E389B-51D3-E545-B3A2-DB29D9DD47A2}"/>
          </ac:spMkLst>
        </pc:spChg>
        <pc:inkChg chg="del mod">
          <ac:chgData name="Yi-Chun Wang" userId="0b0df59f-f6a9-496e-8f30-e802ed6387ee" providerId="ADAL" clId="{CD0AB524-3E5A-DA4A-B372-B8693B552916}" dt="2022-02-07T10:22:45.918" v="7049" actId="478"/>
          <ac:inkMkLst>
            <pc:docMk/>
            <pc:sldMk cId="1644213684" sldId="4632"/>
            <ac:inkMk id="61" creationId="{65033F25-DA2D-9348-8CED-04FCB1CB54FD}"/>
          </ac:inkMkLst>
        </pc:inkChg>
        <pc:inkChg chg="del mod">
          <ac:chgData name="Yi-Chun Wang" userId="0b0df59f-f6a9-496e-8f30-e802ed6387ee" providerId="ADAL" clId="{CD0AB524-3E5A-DA4A-B372-B8693B552916}" dt="2022-02-07T10:22:45.918" v="7049" actId="478"/>
          <ac:inkMkLst>
            <pc:docMk/>
            <pc:sldMk cId="1644213684" sldId="4632"/>
            <ac:inkMk id="62" creationId="{C8987866-816F-9940-98CA-5F76F1BB4141}"/>
          </ac:inkMkLst>
        </pc:inkChg>
        <pc:inkChg chg="del mod">
          <ac:chgData name="Yi-Chun Wang" userId="0b0df59f-f6a9-496e-8f30-e802ed6387ee" providerId="ADAL" clId="{CD0AB524-3E5A-DA4A-B372-B8693B552916}" dt="2022-02-07T10:22:45.918" v="7049" actId="478"/>
          <ac:inkMkLst>
            <pc:docMk/>
            <pc:sldMk cId="1644213684" sldId="4632"/>
            <ac:inkMk id="63" creationId="{DCC84324-C10D-0E47-B017-B49BD7ECD2B9}"/>
          </ac:inkMkLst>
        </pc:inkChg>
      </pc:sldChg>
      <pc:sldChg chg="addSp delSp modSp add mod ord modTransition addAnim delAnim modAnim modNotesTx">
        <pc:chgData name="Yi-Chun Wang" userId="0b0df59f-f6a9-496e-8f30-e802ed6387ee" providerId="ADAL" clId="{CD0AB524-3E5A-DA4A-B372-B8693B552916}" dt="2022-02-07T10:35:10.806" v="7226" actId="20577"/>
        <pc:sldMkLst>
          <pc:docMk/>
          <pc:sldMk cId="815476703" sldId="4633"/>
        </pc:sldMkLst>
        <pc:spChg chg="del mod">
          <ac:chgData name="Yi-Chun Wang" userId="0b0df59f-f6a9-496e-8f30-e802ed6387ee" providerId="ADAL" clId="{CD0AB524-3E5A-DA4A-B372-B8693B552916}" dt="2022-02-07T10:22:58.317" v="7051" actId="478"/>
          <ac:spMkLst>
            <pc:docMk/>
            <pc:sldMk cId="815476703" sldId="4633"/>
            <ac:spMk id="6" creationId="{B9943B64-0C78-2D46-A6E5-635D139CB4F4}"/>
          </ac:spMkLst>
        </pc:spChg>
        <pc:spChg chg="del mod">
          <ac:chgData name="Yi-Chun Wang" userId="0b0df59f-f6a9-496e-8f30-e802ed6387ee" providerId="ADAL" clId="{CD0AB524-3E5A-DA4A-B372-B8693B552916}" dt="2022-02-07T10:22:58.317" v="7051" actId="478"/>
          <ac:spMkLst>
            <pc:docMk/>
            <pc:sldMk cId="815476703" sldId="4633"/>
            <ac:spMk id="7" creationId="{F98B61A0-2EFD-4F4A-A739-8FD3A5A71567}"/>
          </ac:spMkLst>
        </pc:spChg>
        <pc:spChg chg="del mod">
          <ac:chgData name="Yi-Chun Wang" userId="0b0df59f-f6a9-496e-8f30-e802ed6387ee" providerId="ADAL" clId="{CD0AB524-3E5A-DA4A-B372-B8693B552916}" dt="2022-02-07T10:22:58.317" v="7051" actId="478"/>
          <ac:spMkLst>
            <pc:docMk/>
            <pc:sldMk cId="815476703" sldId="4633"/>
            <ac:spMk id="8" creationId="{DBCE9B46-66C2-5D41-A6FA-761348B3980D}"/>
          </ac:spMkLst>
        </pc:spChg>
        <pc:spChg chg="del">
          <ac:chgData name="Yi-Chun Wang" userId="0b0df59f-f6a9-496e-8f30-e802ed6387ee" providerId="ADAL" clId="{CD0AB524-3E5A-DA4A-B372-B8693B552916}" dt="2022-02-07T10:22:53.723" v="7050" actId="478"/>
          <ac:spMkLst>
            <pc:docMk/>
            <pc:sldMk cId="815476703" sldId="4633"/>
            <ac:spMk id="11" creationId="{3CBA470B-0815-024F-B243-E8A14119B1DC}"/>
          </ac:spMkLst>
        </pc:spChg>
        <pc:spChg chg="del mod">
          <ac:chgData name="Yi-Chun Wang" userId="0b0df59f-f6a9-496e-8f30-e802ed6387ee" providerId="ADAL" clId="{CD0AB524-3E5A-DA4A-B372-B8693B552916}" dt="2022-02-07T10:22:58.317" v="7051" actId="478"/>
          <ac:spMkLst>
            <pc:docMk/>
            <pc:sldMk cId="815476703" sldId="4633"/>
            <ac:spMk id="12" creationId="{EEC2BBD7-ACD7-EF47-9292-F466C137EFF4}"/>
          </ac:spMkLst>
        </pc:spChg>
        <pc:spChg chg="del mod">
          <ac:chgData name="Yi-Chun Wang" userId="0b0df59f-f6a9-496e-8f30-e802ed6387ee" providerId="ADAL" clId="{CD0AB524-3E5A-DA4A-B372-B8693B552916}" dt="2022-02-07T10:23:00.810" v="7052" actId="478"/>
          <ac:spMkLst>
            <pc:docMk/>
            <pc:sldMk cId="815476703" sldId="4633"/>
            <ac:spMk id="13" creationId="{4C108DE6-8FC7-B04B-9D31-FEB76432A613}"/>
          </ac:spMkLst>
        </pc:spChg>
        <pc:spChg chg="del mod">
          <ac:chgData name="Yi-Chun Wang" userId="0b0df59f-f6a9-496e-8f30-e802ed6387ee" providerId="ADAL" clId="{CD0AB524-3E5A-DA4A-B372-B8693B552916}" dt="2022-02-07T10:23:00.810" v="7052" actId="478"/>
          <ac:spMkLst>
            <pc:docMk/>
            <pc:sldMk cId="815476703" sldId="4633"/>
            <ac:spMk id="14" creationId="{BA8FE45A-D1A0-8340-968F-46709154A740}"/>
          </ac:spMkLst>
        </pc:spChg>
        <pc:spChg chg="del mod">
          <ac:chgData name="Yi-Chun Wang" userId="0b0df59f-f6a9-496e-8f30-e802ed6387ee" providerId="ADAL" clId="{CD0AB524-3E5A-DA4A-B372-B8693B552916}" dt="2022-02-07T10:22:58.317" v="7051" actId="478"/>
          <ac:spMkLst>
            <pc:docMk/>
            <pc:sldMk cId="815476703" sldId="4633"/>
            <ac:spMk id="15" creationId="{A157D0C6-F9F2-BE4B-852E-F4674FA26BCC}"/>
          </ac:spMkLst>
        </pc:spChg>
        <pc:spChg chg="del mod">
          <ac:chgData name="Yi-Chun Wang" userId="0b0df59f-f6a9-496e-8f30-e802ed6387ee" providerId="ADAL" clId="{CD0AB524-3E5A-DA4A-B372-B8693B552916}" dt="2022-02-07T10:23:00.810" v="7052" actId="478"/>
          <ac:spMkLst>
            <pc:docMk/>
            <pc:sldMk cId="815476703" sldId="4633"/>
            <ac:spMk id="16" creationId="{90BC66F5-B251-1B48-894E-D12991DA772F}"/>
          </ac:spMkLst>
        </pc:spChg>
        <pc:spChg chg="del mod">
          <ac:chgData name="Yi-Chun Wang" userId="0b0df59f-f6a9-496e-8f30-e802ed6387ee" providerId="ADAL" clId="{CD0AB524-3E5A-DA4A-B372-B8693B552916}" dt="2022-02-07T10:22:58.317" v="7051" actId="478"/>
          <ac:spMkLst>
            <pc:docMk/>
            <pc:sldMk cId="815476703" sldId="4633"/>
            <ac:spMk id="17" creationId="{1391D931-CA7F-3A46-8097-F852195AB93C}"/>
          </ac:spMkLst>
        </pc:spChg>
        <pc:spChg chg="del mod">
          <ac:chgData name="Yi-Chun Wang" userId="0b0df59f-f6a9-496e-8f30-e802ed6387ee" providerId="ADAL" clId="{CD0AB524-3E5A-DA4A-B372-B8693B552916}" dt="2022-02-07T10:23:00.810" v="7052" actId="478"/>
          <ac:spMkLst>
            <pc:docMk/>
            <pc:sldMk cId="815476703" sldId="4633"/>
            <ac:spMk id="21" creationId="{5F5FCB46-F139-C745-A59C-E081EEE7C153}"/>
          </ac:spMkLst>
        </pc:spChg>
        <pc:spChg chg="del mod">
          <ac:chgData name="Yi-Chun Wang" userId="0b0df59f-f6a9-496e-8f30-e802ed6387ee" providerId="ADAL" clId="{CD0AB524-3E5A-DA4A-B372-B8693B552916}" dt="2022-02-07T10:23:00.810" v="7052" actId="478"/>
          <ac:spMkLst>
            <pc:docMk/>
            <pc:sldMk cId="815476703" sldId="4633"/>
            <ac:spMk id="22" creationId="{675F12FB-A5FF-D347-BD2E-76197B089C95}"/>
          </ac:spMkLst>
        </pc:spChg>
        <pc:spChg chg="del mod">
          <ac:chgData name="Yi-Chun Wang" userId="0b0df59f-f6a9-496e-8f30-e802ed6387ee" providerId="ADAL" clId="{CD0AB524-3E5A-DA4A-B372-B8693B552916}" dt="2022-02-07T10:22:58.317" v="7051" actId="478"/>
          <ac:spMkLst>
            <pc:docMk/>
            <pc:sldMk cId="815476703" sldId="4633"/>
            <ac:spMk id="23" creationId="{24658C9C-D3FD-9E49-9A8D-6C5FC8780ECD}"/>
          </ac:spMkLst>
        </pc:spChg>
        <pc:spChg chg="del mod">
          <ac:chgData name="Yi-Chun Wang" userId="0b0df59f-f6a9-496e-8f30-e802ed6387ee" providerId="ADAL" clId="{CD0AB524-3E5A-DA4A-B372-B8693B552916}" dt="2022-02-07T10:22:58.317" v="7051" actId="478"/>
          <ac:spMkLst>
            <pc:docMk/>
            <pc:sldMk cId="815476703" sldId="4633"/>
            <ac:spMk id="24" creationId="{55199EC0-28D0-544A-A55E-0A2B29A451E6}"/>
          </ac:spMkLst>
        </pc:spChg>
        <pc:spChg chg="del mod">
          <ac:chgData name="Yi-Chun Wang" userId="0b0df59f-f6a9-496e-8f30-e802ed6387ee" providerId="ADAL" clId="{CD0AB524-3E5A-DA4A-B372-B8693B552916}" dt="2022-02-07T10:22:58.317" v="7051" actId="478"/>
          <ac:spMkLst>
            <pc:docMk/>
            <pc:sldMk cId="815476703" sldId="4633"/>
            <ac:spMk id="25" creationId="{D0AB4569-E796-C948-BB5F-91C7E2BB42AC}"/>
          </ac:spMkLst>
        </pc:spChg>
        <pc:spChg chg="del mod">
          <ac:chgData name="Yi-Chun Wang" userId="0b0df59f-f6a9-496e-8f30-e802ed6387ee" providerId="ADAL" clId="{CD0AB524-3E5A-DA4A-B372-B8693B552916}" dt="2022-02-07T10:22:58.317" v="7051" actId="478"/>
          <ac:spMkLst>
            <pc:docMk/>
            <pc:sldMk cId="815476703" sldId="4633"/>
            <ac:spMk id="26" creationId="{AF1B3197-E75F-EB43-A47F-5ACEB581E676}"/>
          </ac:spMkLst>
        </pc:spChg>
        <pc:spChg chg="del mod">
          <ac:chgData name="Yi-Chun Wang" userId="0b0df59f-f6a9-496e-8f30-e802ed6387ee" providerId="ADAL" clId="{CD0AB524-3E5A-DA4A-B372-B8693B552916}" dt="2022-02-07T10:22:58.317" v="7051" actId="478"/>
          <ac:spMkLst>
            <pc:docMk/>
            <pc:sldMk cId="815476703" sldId="4633"/>
            <ac:spMk id="29" creationId="{715A88C9-2DBB-9F48-9BC5-1E403FE53527}"/>
          </ac:spMkLst>
        </pc:spChg>
        <pc:spChg chg="del mod">
          <ac:chgData name="Yi-Chun Wang" userId="0b0df59f-f6a9-496e-8f30-e802ed6387ee" providerId="ADAL" clId="{CD0AB524-3E5A-DA4A-B372-B8693B552916}" dt="2022-02-07T10:23:00.810" v="7052" actId="478"/>
          <ac:spMkLst>
            <pc:docMk/>
            <pc:sldMk cId="815476703" sldId="4633"/>
            <ac:spMk id="30" creationId="{7B576EB5-6D68-3F40-B070-78C72D521D58}"/>
          </ac:spMkLst>
        </pc:spChg>
        <pc:spChg chg="del">
          <ac:chgData name="Yi-Chun Wang" userId="0b0df59f-f6a9-496e-8f30-e802ed6387ee" providerId="ADAL" clId="{CD0AB524-3E5A-DA4A-B372-B8693B552916}" dt="2022-02-07T10:22:53.723" v="7050" actId="478"/>
          <ac:spMkLst>
            <pc:docMk/>
            <pc:sldMk cId="815476703" sldId="4633"/>
            <ac:spMk id="31" creationId="{783446CB-4004-4045-A79D-0D910963AC85}"/>
          </ac:spMkLst>
        </pc:spChg>
        <pc:spChg chg="del">
          <ac:chgData name="Yi-Chun Wang" userId="0b0df59f-f6a9-496e-8f30-e802ed6387ee" providerId="ADAL" clId="{CD0AB524-3E5A-DA4A-B372-B8693B552916}" dt="2022-02-07T10:22:53.723" v="7050" actId="478"/>
          <ac:spMkLst>
            <pc:docMk/>
            <pc:sldMk cId="815476703" sldId="4633"/>
            <ac:spMk id="32" creationId="{6C798D4B-57C7-0044-8DD4-BC1CA1A46F89}"/>
          </ac:spMkLst>
        </pc:spChg>
        <pc:spChg chg="del">
          <ac:chgData name="Yi-Chun Wang" userId="0b0df59f-f6a9-496e-8f30-e802ed6387ee" providerId="ADAL" clId="{CD0AB524-3E5A-DA4A-B372-B8693B552916}" dt="2022-02-07T10:22:53.723" v="7050" actId="478"/>
          <ac:spMkLst>
            <pc:docMk/>
            <pc:sldMk cId="815476703" sldId="4633"/>
            <ac:spMk id="33" creationId="{67B1B2C3-1AF4-374A-B431-8F9C7D639D49}"/>
          </ac:spMkLst>
        </pc:spChg>
        <pc:spChg chg="del">
          <ac:chgData name="Yi-Chun Wang" userId="0b0df59f-f6a9-496e-8f30-e802ed6387ee" providerId="ADAL" clId="{CD0AB524-3E5A-DA4A-B372-B8693B552916}" dt="2022-02-07T10:22:53.723" v="7050" actId="478"/>
          <ac:spMkLst>
            <pc:docMk/>
            <pc:sldMk cId="815476703" sldId="4633"/>
            <ac:spMk id="34" creationId="{A810F6F8-9CD4-B446-8BA3-D1339B448F51}"/>
          </ac:spMkLst>
        </pc:spChg>
        <pc:spChg chg="del">
          <ac:chgData name="Yi-Chun Wang" userId="0b0df59f-f6a9-496e-8f30-e802ed6387ee" providerId="ADAL" clId="{CD0AB524-3E5A-DA4A-B372-B8693B552916}" dt="2022-02-07T10:22:53.723" v="7050" actId="478"/>
          <ac:spMkLst>
            <pc:docMk/>
            <pc:sldMk cId="815476703" sldId="4633"/>
            <ac:spMk id="35" creationId="{5D31059B-9733-BE48-BCF1-FBE987BEB620}"/>
          </ac:spMkLst>
        </pc:spChg>
        <pc:spChg chg="del mod">
          <ac:chgData name="Yi-Chun Wang" userId="0b0df59f-f6a9-496e-8f30-e802ed6387ee" providerId="ADAL" clId="{CD0AB524-3E5A-DA4A-B372-B8693B552916}" dt="2022-02-07T10:22:58.317" v="7051" actId="478"/>
          <ac:spMkLst>
            <pc:docMk/>
            <pc:sldMk cId="815476703" sldId="4633"/>
            <ac:spMk id="36" creationId="{635B1491-D907-9843-BDF8-192F699D285F}"/>
          </ac:spMkLst>
        </pc:spChg>
        <pc:spChg chg="del">
          <ac:chgData name="Yi-Chun Wang" userId="0b0df59f-f6a9-496e-8f30-e802ed6387ee" providerId="ADAL" clId="{CD0AB524-3E5A-DA4A-B372-B8693B552916}" dt="2022-02-07T10:22:53.723" v="7050" actId="478"/>
          <ac:spMkLst>
            <pc:docMk/>
            <pc:sldMk cId="815476703" sldId="4633"/>
            <ac:spMk id="37" creationId="{ED672E3C-0921-A24B-98D6-9BE31750ED06}"/>
          </ac:spMkLst>
        </pc:spChg>
        <pc:spChg chg="del">
          <ac:chgData name="Yi-Chun Wang" userId="0b0df59f-f6a9-496e-8f30-e802ed6387ee" providerId="ADAL" clId="{CD0AB524-3E5A-DA4A-B372-B8693B552916}" dt="2022-02-07T10:22:53.723" v="7050" actId="478"/>
          <ac:spMkLst>
            <pc:docMk/>
            <pc:sldMk cId="815476703" sldId="4633"/>
            <ac:spMk id="38" creationId="{5EFFBC3A-E857-EE4C-AD87-6B9C8E24A799}"/>
          </ac:spMkLst>
        </pc:spChg>
        <pc:spChg chg="del">
          <ac:chgData name="Yi-Chun Wang" userId="0b0df59f-f6a9-496e-8f30-e802ed6387ee" providerId="ADAL" clId="{CD0AB524-3E5A-DA4A-B372-B8693B552916}" dt="2022-02-07T10:22:53.723" v="7050" actId="478"/>
          <ac:spMkLst>
            <pc:docMk/>
            <pc:sldMk cId="815476703" sldId="4633"/>
            <ac:spMk id="39" creationId="{1A861A08-78D7-6148-9724-BC17F5AF1D94}"/>
          </ac:spMkLst>
        </pc:spChg>
        <pc:spChg chg="del">
          <ac:chgData name="Yi-Chun Wang" userId="0b0df59f-f6a9-496e-8f30-e802ed6387ee" providerId="ADAL" clId="{CD0AB524-3E5A-DA4A-B372-B8693B552916}" dt="2022-02-07T10:22:53.723" v="7050" actId="478"/>
          <ac:spMkLst>
            <pc:docMk/>
            <pc:sldMk cId="815476703" sldId="4633"/>
            <ac:spMk id="40" creationId="{7AFBE8CF-DE8D-2841-A799-7E16BCD98537}"/>
          </ac:spMkLst>
        </pc:spChg>
        <pc:spChg chg="del">
          <ac:chgData name="Yi-Chun Wang" userId="0b0df59f-f6a9-496e-8f30-e802ed6387ee" providerId="ADAL" clId="{CD0AB524-3E5A-DA4A-B372-B8693B552916}" dt="2022-02-07T10:22:53.723" v="7050" actId="478"/>
          <ac:spMkLst>
            <pc:docMk/>
            <pc:sldMk cId="815476703" sldId="4633"/>
            <ac:spMk id="41" creationId="{11663FA0-24E7-1C42-926C-FE3D5E90A49F}"/>
          </ac:spMkLst>
        </pc:spChg>
        <pc:spChg chg="del">
          <ac:chgData name="Yi-Chun Wang" userId="0b0df59f-f6a9-496e-8f30-e802ed6387ee" providerId="ADAL" clId="{CD0AB524-3E5A-DA4A-B372-B8693B552916}" dt="2022-02-07T10:22:53.723" v="7050" actId="478"/>
          <ac:spMkLst>
            <pc:docMk/>
            <pc:sldMk cId="815476703" sldId="4633"/>
            <ac:spMk id="42" creationId="{B7EECE16-CFE0-2D43-A275-EFC98C105089}"/>
          </ac:spMkLst>
        </pc:spChg>
        <pc:spChg chg="add del mod">
          <ac:chgData name="Yi-Chun Wang" userId="0b0df59f-f6a9-496e-8f30-e802ed6387ee" providerId="ADAL" clId="{CD0AB524-3E5A-DA4A-B372-B8693B552916}" dt="2022-02-07T10:22:20.295" v="7047" actId="478"/>
          <ac:spMkLst>
            <pc:docMk/>
            <pc:sldMk cId="815476703" sldId="4633"/>
            <ac:spMk id="49" creationId="{C292E2BE-CF37-CB4D-B6E1-B599641B163D}"/>
          </ac:spMkLst>
        </pc:spChg>
        <pc:spChg chg="add del mod">
          <ac:chgData name="Yi-Chun Wang" userId="0b0df59f-f6a9-496e-8f30-e802ed6387ee" providerId="ADAL" clId="{CD0AB524-3E5A-DA4A-B372-B8693B552916}" dt="2022-02-07T10:22:20.295" v="7047" actId="478"/>
          <ac:spMkLst>
            <pc:docMk/>
            <pc:sldMk cId="815476703" sldId="4633"/>
            <ac:spMk id="50" creationId="{3F484078-2E68-4343-B4B6-EB2F9B47E59D}"/>
          </ac:spMkLst>
        </pc:spChg>
        <pc:spChg chg="add del mod">
          <ac:chgData name="Yi-Chun Wang" userId="0b0df59f-f6a9-496e-8f30-e802ed6387ee" providerId="ADAL" clId="{CD0AB524-3E5A-DA4A-B372-B8693B552916}" dt="2022-02-07T10:22:20.295" v="7047" actId="478"/>
          <ac:spMkLst>
            <pc:docMk/>
            <pc:sldMk cId="815476703" sldId="4633"/>
            <ac:spMk id="51" creationId="{C1C7AA61-D3A2-8E42-A12D-CED32AF982EF}"/>
          </ac:spMkLst>
        </pc:spChg>
        <pc:spChg chg="add del mod">
          <ac:chgData name="Yi-Chun Wang" userId="0b0df59f-f6a9-496e-8f30-e802ed6387ee" providerId="ADAL" clId="{CD0AB524-3E5A-DA4A-B372-B8693B552916}" dt="2022-02-07T10:22:20.295" v="7047" actId="478"/>
          <ac:spMkLst>
            <pc:docMk/>
            <pc:sldMk cId="815476703" sldId="4633"/>
            <ac:spMk id="52" creationId="{C6754382-9E2F-164E-A55A-F801CD23A830}"/>
          </ac:spMkLst>
        </pc:spChg>
        <pc:spChg chg="add del mod">
          <ac:chgData name="Yi-Chun Wang" userId="0b0df59f-f6a9-496e-8f30-e802ed6387ee" providerId="ADAL" clId="{CD0AB524-3E5A-DA4A-B372-B8693B552916}" dt="2022-02-07T10:22:20.295" v="7047" actId="478"/>
          <ac:spMkLst>
            <pc:docMk/>
            <pc:sldMk cId="815476703" sldId="4633"/>
            <ac:spMk id="53" creationId="{CE923148-B9B3-BA42-8214-AB7606211B10}"/>
          </ac:spMkLst>
        </pc:spChg>
        <pc:spChg chg="add del mod">
          <ac:chgData name="Yi-Chun Wang" userId="0b0df59f-f6a9-496e-8f30-e802ed6387ee" providerId="ADAL" clId="{CD0AB524-3E5A-DA4A-B372-B8693B552916}" dt="2022-02-07T10:22:20.295" v="7047" actId="478"/>
          <ac:spMkLst>
            <pc:docMk/>
            <pc:sldMk cId="815476703" sldId="4633"/>
            <ac:spMk id="54" creationId="{8529ACA9-D957-6747-A2B4-1700162EBB53}"/>
          </ac:spMkLst>
        </pc:spChg>
        <pc:spChg chg="mod ord">
          <ac:chgData name="Yi-Chun Wang" userId="0b0df59f-f6a9-496e-8f30-e802ed6387ee" providerId="ADAL" clId="{CD0AB524-3E5A-DA4A-B372-B8693B552916}" dt="2022-02-07T10:31:40.339" v="7072" actId="1076"/>
          <ac:spMkLst>
            <pc:docMk/>
            <pc:sldMk cId="815476703" sldId="4633"/>
            <ac:spMk id="55" creationId="{952BE39A-B833-7043-B7FA-0DB9992ED068}"/>
          </ac:spMkLst>
        </pc:spChg>
        <pc:spChg chg="mod ord">
          <ac:chgData name="Yi-Chun Wang" userId="0b0df59f-f6a9-496e-8f30-e802ed6387ee" providerId="ADAL" clId="{CD0AB524-3E5A-DA4A-B372-B8693B552916}" dt="2022-02-07T10:31:40.339" v="7072" actId="1076"/>
          <ac:spMkLst>
            <pc:docMk/>
            <pc:sldMk cId="815476703" sldId="4633"/>
            <ac:spMk id="56" creationId="{36E104BE-A760-EA45-80A8-58071E44338B}"/>
          </ac:spMkLst>
        </pc:spChg>
        <pc:spChg chg="mod ord">
          <ac:chgData name="Yi-Chun Wang" userId="0b0df59f-f6a9-496e-8f30-e802ed6387ee" providerId="ADAL" clId="{CD0AB524-3E5A-DA4A-B372-B8693B552916}" dt="2022-02-07T10:31:40.339" v="7072" actId="1076"/>
          <ac:spMkLst>
            <pc:docMk/>
            <pc:sldMk cId="815476703" sldId="4633"/>
            <ac:spMk id="57" creationId="{D55133E5-C957-114D-9023-9D975DDDDA49}"/>
          </ac:spMkLst>
        </pc:spChg>
        <pc:spChg chg="mod">
          <ac:chgData name="Yi-Chun Wang" userId="0b0df59f-f6a9-496e-8f30-e802ed6387ee" providerId="ADAL" clId="{CD0AB524-3E5A-DA4A-B372-B8693B552916}" dt="2022-02-07T10:31:40.339" v="7072" actId="1076"/>
          <ac:spMkLst>
            <pc:docMk/>
            <pc:sldMk cId="815476703" sldId="4633"/>
            <ac:spMk id="58" creationId="{BBB81942-598F-0041-B326-C7D1B34C5283}"/>
          </ac:spMkLst>
        </pc:spChg>
        <pc:spChg chg="mod">
          <ac:chgData name="Yi-Chun Wang" userId="0b0df59f-f6a9-496e-8f30-e802ed6387ee" providerId="ADAL" clId="{CD0AB524-3E5A-DA4A-B372-B8693B552916}" dt="2022-02-07T10:31:40.339" v="7072" actId="1076"/>
          <ac:spMkLst>
            <pc:docMk/>
            <pc:sldMk cId="815476703" sldId="4633"/>
            <ac:spMk id="59" creationId="{F183F0B3-482E-B94D-9EF7-B7E6D6D5E221}"/>
          </ac:spMkLst>
        </pc:spChg>
        <pc:spChg chg="mod">
          <ac:chgData name="Yi-Chun Wang" userId="0b0df59f-f6a9-496e-8f30-e802ed6387ee" providerId="ADAL" clId="{CD0AB524-3E5A-DA4A-B372-B8693B552916}" dt="2022-02-07T10:31:40.339" v="7072" actId="1076"/>
          <ac:spMkLst>
            <pc:docMk/>
            <pc:sldMk cId="815476703" sldId="4633"/>
            <ac:spMk id="60" creationId="{F2ABD4EF-963A-8846-A154-69567A10543A}"/>
          </ac:spMkLst>
        </pc:spChg>
        <pc:inkChg chg="mod ord">
          <ac:chgData name="Yi-Chun Wang" userId="0b0df59f-f6a9-496e-8f30-e802ed6387ee" providerId="ADAL" clId="{CD0AB524-3E5A-DA4A-B372-B8693B552916}" dt="2022-02-07T10:31:40.339" v="7072" actId="1076"/>
          <ac:inkMkLst>
            <pc:docMk/>
            <pc:sldMk cId="815476703" sldId="4633"/>
            <ac:inkMk id="61" creationId="{65033F25-DA2D-9348-8CED-04FCB1CB54FD}"/>
          </ac:inkMkLst>
        </pc:inkChg>
        <pc:inkChg chg="mod ord">
          <ac:chgData name="Yi-Chun Wang" userId="0b0df59f-f6a9-496e-8f30-e802ed6387ee" providerId="ADAL" clId="{CD0AB524-3E5A-DA4A-B372-B8693B552916}" dt="2022-02-07T10:31:40.339" v="7072" actId="1076"/>
          <ac:inkMkLst>
            <pc:docMk/>
            <pc:sldMk cId="815476703" sldId="4633"/>
            <ac:inkMk id="62" creationId="{C8987866-816F-9940-98CA-5F76F1BB4141}"/>
          </ac:inkMkLst>
        </pc:inkChg>
        <pc:inkChg chg="mod ord">
          <ac:chgData name="Yi-Chun Wang" userId="0b0df59f-f6a9-496e-8f30-e802ed6387ee" providerId="ADAL" clId="{CD0AB524-3E5A-DA4A-B372-B8693B552916}" dt="2022-02-07T10:31:40.339" v="7072" actId="1076"/>
          <ac:inkMkLst>
            <pc:docMk/>
            <pc:sldMk cId="815476703" sldId="4633"/>
            <ac:inkMk id="63" creationId="{DCC84324-C10D-0E47-B017-B49BD7ECD2B9}"/>
          </ac:inkMkLst>
        </pc:inkChg>
        <pc:inkChg chg="add del mod">
          <ac:chgData name="Yi-Chun Wang" userId="0b0df59f-f6a9-496e-8f30-e802ed6387ee" providerId="ADAL" clId="{CD0AB524-3E5A-DA4A-B372-B8693B552916}" dt="2022-02-07T10:31:40.339" v="7072" actId="1076"/>
          <ac:inkMkLst>
            <pc:docMk/>
            <pc:sldMk cId="815476703" sldId="4633"/>
            <ac:inkMk id="64" creationId="{4894F441-F853-2546-A763-09E0AF62127A}"/>
          </ac:inkMkLst>
        </pc:inkChg>
        <pc:inkChg chg="add del mod">
          <ac:chgData name="Yi-Chun Wang" userId="0b0df59f-f6a9-496e-8f30-e802ed6387ee" providerId="ADAL" clId="{CD0AB524-3E5A-DA4A-B372-B8693B552916}" dt="2022-02-07T10:31:40.339" v="7072" actId="1076"/>
          <ac:inkMkLst>
            <pc:docMk/>
            <pc:sldMk cId="815476703" sldId="4633"/>
            <ac:inkMk id="65" creationId="{844A730B-A8D0-F044-AD98-A90A4749EA7D}"/>
          </ac:inkMkLst>
        </pc:inkChg>
        <pc:inkChg chg="add del mod">
          <ac:chgData name="Yi-Chun Wang" userId="0b0df59f-f6a9-496e-8f30-e802ed6387ee" providerId="ADAL" clId="{CD0AB524-3E5A-DA4A-B372-B8693B552916}" dt="2022-02-07T10:31:40.339" v="7072" actId="1076"/>
          <ac:inkMkLst>
            <pc:docMk/>
            <pc:sldMk cId="815476703" sldId="4633"/>
            <ac:inkMk id="66" creationId="{DDA1A5D9-9329-E649-AF4B-70E2A4F0DDD5}"/>
          </ac:inkMkLst>
        </pc:inkChg>
        <pc:cxnChg chg="add del mod">
          <ac:chgData name="Yi-Chun Wang" userId="0b0df59f-f6a9-496e-8f30-e802ed6387ee" providerId="ADAL" clId="{CD0AB524-3E5A-DA4A-B372-B8693B552916}" dt="2022-02-07T10:31:40.339" v="7072" actId="1076"/>
          <ac:cxnSpMkLst>
            <pc:docMk/>
            <pc:sldMk cId="815476703" sldId="4633"/>
            <ac:cxnSpMk id="3" creationId="{DCFF8C0B-2AEA-FC4B-9BBD-89D0377D2B15}"/>
          </ac:cxnSpMkLst>
        </pc:cxnChg>
        <pc:cxnChg chg="add del mod">
          <ac:chgData name="Yi-Chun Wang" userId="0b0df59f-f6a9-496e-8f30-e802ed6387ee" providerId="ADAL" clId="{CD0AB524-3E5A-DA4A-B372-B8693B552916}" dt="2022-02-07T10:31:40.339" v="7072" actId="1076"/>
          <ac:cxnSpMkLst>
            <pc:docMk/>
            <pc:sldMk cId="815476703" sldId="4633"/>
            <ac:cxnSpMk id="67" creationId="{73CEE798-203B-9A43-A955-2A85D460AAF8}"/>
          </ac:cxnSpMkLst>
        </pc:cxnChg>
      </pc:sldChg>
      <pc:sldChg chg="delSp modSp add del mod modAnim">
        <pc:chgData name="Yi-Chun Wang" userId="0b0df59f-f6a9-496e-8f30-e802ed6387ee" providerId="ADAL" clId="{CD0AB524-3E5A-DA4A-B372-B8693B552916}" dt="2022-02-07T10:31:42.985" v="7073" actId="2696"/>
        <pc:sldMkLst>
          <pc:docMk/>
          <pc:sldMk cId="390864900" sldId="4634"/>
        </pc:sldMkLst>
        <pc:spChg chg="del mod">
          <ac:chgData name="Yi-Chun Wang" userId="0b0df59f-f6a9-496e-8f30-e802ed6387ee" providerId="ADAL" clId="{CD0AB524-3E5A-DA4A-B372-B8693B552916}" dt="2022-02-07T10:27:47.614" v="7056" actId="478"/>
          <ac:spMkLst>
            <pc:docMk/>
            <pc:sldMk cId="390864900" sldId="4634"/>
            <ac:spMk id="55" creationId="{952BE39A-B833-7043-B7FA-0DB9992ED068}"/>
          </ac:spMkLst>
        </pc:spChg>
        <pc:spChg chg="del mod">
          <ac:chgData name="Yi-Chun Wang" userId="0b0df59f-f6a9-496e-8f30-e802ed6387ee" providerId="ADAL" clId="{CD0AB524-3E5A-DA4A-B372-B8693B552916}" dt="2022-02-07T10:27:47.614" v="7056" actId="478"/>
          <ac:spMkLst>
            <pc:docMk/>
            <pc:sldMk cId="390864900" sldId="4634"/>
            <ac:spMk id="56" creationId="{36E104BE-A760-EA45-80A8-58071E44338B}"/>
          </ac:spMkLst>
        </pc:spChg>
        <pc:spChg chg="del mod">
          <ac:chgData name="Yi-Chun Wang" userId="0b0df59f-f6a9-496e-8f30-e802ed6387ee" providerId="ADAL" clId="{CD0AB524-3E5A-DA4A-B372-B8693B552916}" dt="2022-02-07T10:27:47.614" v="7056" actId="478"/>
          <ac:spMkLst>
            <pc:docMk/>
            <pc:sldMk cId="390864900" sldId="4634"/>
            <ac:spMk id="57" creationId="{D55133E5-C957-114D-9023-9D975DDDDA49}"/>
          </ac:spMkLst>
        </pc:spChg>
        <pc:spChg chg="del mod">
          <ac:chgData name="Yi-Chun Wang" userId="0b0df59f-f6a9-496e-8f30-e802ed6387ee" providerId="ADAL" clId="{CD0AB524-3E5A-DA4A-B372-B8693B552916}" dt="2022-02-07T10:27:47.614" v="7056" actId="478"/>
          <ac:spMkLst>
            <pc:docMk/>
            <pc:sldMk cId="390864900" sldId="4634"/>
            <ac:spMk id="58" creationId="{BBB81942-598F-0041-B326-C7D1B34C5283}"/>
          </ac:spMkLst>
        </pc:spChg>
        <pc:spChg chg="del mod">
          <ac:chgData name="Yi-Chun Wang" userId="0b0df59f-f6a9-496e-8f30-e802ed6387ee" providerId="ADAL" clId="{CD0AB524-3E5A-DA4A-B372-B8693B552916}" dt="2022-02-07T10:27:47.614" v="7056" actId="478"/>
          <ac:spMkLst>
            <pc:docMk/>
            <pc:sldMk cId="390864900" sldId="4634"/>
            <ac:spMk id="59" creationId="{F183F0B3-482E-B94D-9EF7-B7E6D6D5E221}"/>
          </ac:spMkLst>
        </pc:spChg>
        <pc:spChg chg="del mod">
          <ac:chgData name="Yi-Chun Wang" userId="0b0df59f-f6a9-496e-8f30-e802ed6387ee" providerId="ADAL" clId="{CD0AB524-3E5A-DA4A-B372-B8693B552916}" dt="2022-02-07T10:27:47.614" v="7056" actId="478"/>
          <ac:spMkLst>
            <pc:docMk/>
            <pc:sldMk cId="390864900" sldId="4634"/>
            <ac:spMk id="60" creationId="{F2ABD4EF-963A-8846-A154-69567A10543A}"/>
          </ac:spMkLst>
        </pc:spChg>
        <pc:inkChg chg="del mod">
          <ac:chgData name="Yi-Chun Wang" userId="0b0df59f-f6a9-496e-8f30-e802ed6387ee" providerId="ADAL" clId="{CD0AB524-3E5A-DA4A-B372-B8693B552916}" dt="2022-02-07T10:27:47.614" v="7056" actId="478"/>
          <ac:inkMkLst>
            <pc:docMk/>
            <pc:sldMk cId="390864900" sldId="4634"/>
            <ac:inkMk id="61" creationId="{65033F25-DA2D-9348-8CED-04FCB1CB54FD}"/>
          </ac:inkMkLst>
        </pc:inkChg>
        <pc:inkChg chg="del mod">
          <ac:chgData name="Yi-Chun Wang" userId="0b0df59f-f6a9-496e-8f30-e802ed6387ee" providerId="ADAL" clId="{CD0AB524-3E5A-DA4A-B372-B8693B552916}" dt="2022-02-07T10:27:47.614" v="7056" actId="478"/>
          <ac:inkMkLst>
            <pc:docMk/>
            <pc:sldMk cId="390864900" sldId="4634"/>
            <ac:inkMk id="62" creationId="{C8987866-816F-9940-98CA-5F76F1BB4141}"/>
          </ac:inkMkLst>
        </pc:inkChg>
        <pc:inkChg chg="del mod">
          <ac:chgData name="Yi-Chun Wang" userId="0b0df59f-f6a9-496e-8f30-e802ed6387ee" providerId="ADAL" clId="{CD0AB524-3E5A-DA4A-B372-B8693B552916}" dt="2022-02-07T10:27:47.614" v="7056" actId="478"/>
          <ac:inkMkLst>
            <pc:docMk/>
            <pc:sldMk cId="390864900" sldId="4634"/>
            <ac:inkMk id="63" creationId="{DCC84324-C10D-0E47-B017-B49BD7ECD2B9}"/>
          </ac:inkMkLst>
        </pc:inkChg>
        <pc:inkChg chg="mod">
          <ac:chgData name="Yi-Chun Wang" userId="0b0df59f-f6a9-496e-8f30-e802ed6387ee" providerId="ADAL" clId="{CD0AB524-3E5A-DA4A-B372-B8693B552916}" dt="2022-02-07T10:31:29.309" v="7068" actId="962"/>
          <ac:inkMkLst>
            <pc:docMk/>
            <pc:sldMk cId="390864900" sldId="4634"/>
            <ac:inkMk id="64" creationId="{4894F441-F853-2546-A763-09E0AF62127A}"/>
          </ac:inkMkLst>
        </pc:inkChg>
        <pc:inkChg chg="mod">
          <ac:chgData name="Yi-Chun Wang" userId="0b0df59f-f6a9-496e-8f30-e802ed6387ee" providerId="ADAL" clId="{CD0AB524-3E5A-DA4A-B372-B8693B552916}" dt="2022-02-07T10:31:29.441" v="7069" actId="962"/>
          <ac:inkMkLst>
            <pc:docMk/>
            <pc:sldMk cId="390864900" sldId="4634"/>
            <ac:inkMk id="65" creationId="{844A730B-A8D0-F044-AD98-A90A4749EA7D}"/>
          </ac:inkMkLst>
        </pc:inkChg>
        <pc:inkChg chg="mod">
          <ac:chgData name="Yi-Chun Wang" userId="0b0df59f-f6a9-496e-8f30-e802ed6387ee" providerId="ADAL" clId="{CD0AB524-3E5A-DA4A-B372-B8693B552916}" dt="2022-02-07T10:31:29.508" v="7070" actId="962"/>
          <ac:inkMkLst>
            <pc:docMk/>
            <pc:sldMk cId="390864900" sldId="4634"/>
            <ac:inkMk id="66" creationId="{DDA1A5D9-9329-E649-AF4B-70E2A4F0DDD5}"/>
          </ac:inkMkLst>
        </pc:inkChg>
        <pc:cxnChg chg="mod">
          <ac:chgData name="Yi-Chun Wang" userId="0b0df59f-f6a9-496e-8f30-e802ed6387ee" providerId="ADAL" clId="{CD0AB524-3E5A-DA4A-B372-B8693B552916}" dt="2022-02-07T10:27:43.500" v="7055" actId="1076"/>
          <ac:cxnSpMkLst>
            <pc:docMk/>
            <pc:sldMk cId="390864900" sldId="4634"/>
            <ac:cxnSpMk id="3" creationId="{DCFF8C0B-2AEA-FC4B-9BBD-89D0377D2B15}"/>
          </ac:cxnSpMkLst>
        </pc:cxnChg>
        <pc:cxnChg chg="mod">
          <ac:chgData name="Yi-Chun Wang" userId="0b0df59f-f6a9-496e-8f30-e802ed6387ee" providerId="ADAL" clId="{CD0AB524-3E5A-DA4A-B372-B8693B552916}" dt="2022-02-07T10:27:43.500" v="7055" actId="1076"/>
          <ac:cxnSpMkLst>
            <pc:docMk/>
            <pc:sldMk cId="390864900" sldId="4634"/>
            <ac:cxnSpMk id="67" creationId="{73CEE798-203B-9A43-A955-2A85D460AAF8}"/>
          </ac:cxnSpMkLst>
        </pc:cxnChg>
      </pc:sldChg>
      <pc:sldChg chg="add ord modNotesTx">
        <pc:chgData name="Yi-Chun Wang" userId="0b0df59f-f6a9-496e-8f30-e802ed6387ee" providerId="ADAL" clId="{CD0AB524-3E5A-DA4A-B372-B8693B552916}" dt="2022-02-07T10:35:58.568" v="7235" actId="20577"/>
        <pc:sldMkLst>
          <pc:docMk/>
          <pc:sldMk cId="720863213" sldId="4634"/>
        </pc:sldMkLst>
      </pc:sldChg>
      <pc:sldMasterChg chg="modSldLayout">
        <pc:chgData name="Yi-Chun Wang" userId="0b0df59f-f6a9-496e-8f30-e802ed6387ee" providerId="ADAL" clId="{CD0AB524-3E5A-DA4A-B372-B8693B552916}" dt="2022-02-06T10:10:12.494" v="1866"/>
        <pc:sldMasterMkLst>
          <pc:docMk/>
          <pc:sldMasterMk cId="3983543010" sldId="2147483660"/>
        </pc:sldMasterMkLst>
        <pc:sldLayoutChg chg="setBg">
          <pc:chgData name="Yi-Chun Wang" userId="0b0df59f-f6a9-496e-8f30-e802ed6387ee" providerId="ADAL" clId="{CD0AB524-3E5A-DA4A-B372-B8693B552916}" dt="2022-02-06T10:10:12.494" v="1866"/>
          <pc:sldLayoutMkLst>
            <pc:docMk/>
            <pc:sldMasterMk cId="3983543010" sldId="2147483660"/>
            <pc:sldLayoutMk cId="852215247" sldId="2147483667"/>
          </pc:sldLayoutMkLst>
        </pc:sldLayoutChg>
      </pc:sldMasterChg>
      <pc:sldMasterChg chg="new mod setBg addSldLayout modSldLayout">
        <pc:chgData name="Yi-Chun Wang" userId="0b0df59f-f6a9-496e-8f30-e802ed6387ee" providerId="ADAL" clId="{CD0AB524-3E5A-DA4A-B372-B8693B552916}" dt="2022-02-06T10:13:24.700" v="1892" actId="1076"/>
        <pc:sldMasterMkLst>
          <pc:docMk/>
          <pc:sldMasterMk cId="3688608750" sldId="2147483694"/>
        </pc:sldMasterMkLst>
        <pc:sldLayoutChg chg="new replId">
          <pc:chgData name="Yi-Chun Wang" userId="0b0df59f-f6a9-496e-8f30-e802ed6387ee" providerId="ADAL" clId="{CD0AB524-3E5A-DA4A-B372-B8693B552916}" dt="2022-02-06T10:10:22.382" v="1867" actId="6938"/>
          <pc:sldLayoutMkLst>
            <pc:docMk/>
            <pc:sldMasterMk cId="3688608750" sldId="2147483694"/>
            <pc:sldLayoutMk cId="2287871539" sldId="2147483695"/>
          </pc:sldLayoutMkLst>
        </pc:sldLayoutChg>
        <pc:sldLayoutChg chg="new replId">
          <pc:chgData name="Yi-Chun Wang" userId="0b0df59f-f6a9-496e-8f30-e802ed6387ee" providerId="ADAL" clId="{CD0AB524-3E5A-DA4A-B372-B8693B552916}" dt="2022-02-06T10:10:22.382" v="1867" actId="6938"/>
          <pc:sldLayoutMkLst>
            <pc:docMk/>
            <pc:sldMasterMk cId="3688608750" sldId="2147483694"/>
            <pc:sldLayoutMk cId="1233186000" sldId="2147483696"/>
          </pc:sldLayoutMkLst>
        </pc:sldLayoutChg>
        <pc:sldLayoutChg chg="new replId">
          <pc:chgData name="Yi-Chun Wang" userId="0b0df59f-f6a9-496e-8f30-e802ed6387ee" providerId="ADAL" clId="{CD0AB524-3E5A-DA4A-B372-B8693B552916}" dt="2022-02-06T10:10:22.382" v="1867" actId="6938"/>
          <pc:sldLayoutMkLst>
            <pc:docMk/>
            <pc:sldMasterMk cId="3688608750" sldId="2147483694"/>
            <pc:sldLayoutMk cId="1145141872" sldId="2147483697"/>
          </pc:sldLayoutMkLst>
        </pc:sldLayoutChg>
        <pc:sldLayoutChg chg="new replId">
          <pc:chgData name="Yi-Chun Wang" userId="0b0df59f-f6a9-496e-8f30-e802ed6387ee" providerId="ADAL" clId="{CD0AB524-3E5A-DA4A-B372-B8693B552916}" dt="2022-02-06T10:10:22.382" v="1867" actId="6938"/>
          <pc:sldLayoutMkLst>
            <pc:docMk/>
            <pc:sldMasterMk cId="3688608750" sldId="2147483694"/>
            <pc:sldLayoutMk cId="3690539911" sldId="2147483698"/>
          </pc:sldLayoutMkLst>
        </pc:sldLayoutChg>
        <pc:sldLayoutChg chg="new replId">
          <pc:chgData name="Yi-Chun Wang" userId="0b0df59f-f6a9-496e-8f30-e802ed6387ee" providerId="ADAL" clId="{CD0AB524-3E5A-DA4A-B372-B8693B552916}" dt="2022-02-06T10:10:22.382" v="1867" actId="6938"/>
          <pc:sldLayoutMkLst>
            <pc:docMk/>
            <pc:sldMasterMk cId="3688608750" sldId="2147483694"/>
            <pc:sldLayoutMk cId="2681930543" sldId="2147483699"/>
          </pc:sldLayoutMkLst>
        </pc:sldLayoutChg>
        <pc:sldLayoutChg chg="new replId">
          <pc:chgData name="Yi-Chun Wang" userId="0b0df59f-f6a9-496e-8f30-e802ed6387ee" providerId="ADAL" clId="{CD0AB524-3E5A-DA4A-B372-B8693B552916}" dt="2022-02-06T10:10:22.382" v="1867" actId="6938"/>
          <pc:sldLayoutMkLst>
            <pc:docMk/>
            <pc:sldMasterMk cId="3688608750" sldId="2147483694"/>
            <pc:sldLayoutMk cId="3236376901" sldId="2147483700"/>
          </pc:sldLayoutMkLst>
        </pc:sldLayoutChg>
        <pc:sldLayoutChg chg="new replId">
          <pc:chgData name="Yi-Chun Wang" userId="0b0df59f-f6a9-496e-8f30-e802ed6387ee" providerId="ADAL" clId="{CD0AB524-3E5A-DA4A-B372-B8693B552916}" dt="2022-02-06T10:10:22.382" v="1867" actId="6938"/>
          <pc:sldLayoutMkLst>
            <pc:docMk/>
            <pc:sldMasterMk cId="3688608750" sldId="2147483694"/>
            <pc:sldLayoutMk cId="2485747671" sldId="2147483701"/>
          </pc:sldLayoutMkLst>
        </pc:sldLayoutChg>
        <pc:sldLayoutChg chg="new replId">
          <pc:chgData name="Yi-Chun Wang" userId="0b0df59f-f6a9-496e-8f30-e802ed6387ee" providerId="ADAL" clId="{CD0AB524-3E5A-DA4A-B372-B8693B552916}" dt="2022-02-06T10:10:22.382" v="1867" actId="6938"/>
          <pc:sldLayoutMkLst>
            <pc:docMk/>
            <pc:sldMasterMk cId="3688608750" sldId="2147483694"/>
            <pc:sldLayoutMk cId="3775368853" sldId="2147483702"/>
          </pc:sldLayoutMkLst>
        </pc:sldLayoutChg>
        <pc:sldLayoutChg chg="new replId">
          <pc:chgData name="Yi-Chun Wang" userId="0b0df59f-f6a9-496e-8f30-e802ed6387ee" providerId="ADAL" clId="{CD0AB524-3E5A-DA4A-B372-B8693B552916}" dt="2022-02-06T10:10:22.382" v="1867" actId="6938"/>
          <pc:sldLayoutMkLst>
            <pc:docMk/>
            <pc:sldMasterMk cId="3688608750" sldId="2147483694"/>
            <pc:sldLayoutMk cId="3642997018" sldId="2147483703"/>
          </pc:sldLayoutMkLst>
        </pc:sldLayoutChg>
        <pc:sldLayoutChg chg="new replId">
          <pc:chgData name="Yi-Chun Wang" userId="0b0df59f-f6a9-496e-8f30-e802ed6387ee" providerId="ADAL" clId="{CD0AB524-3E5A-DA4A-B372-B8693B552916}" dt="2022-02-06T10:10:22.382" v="1867" actId="6938"/>
          <pc:sldLayoutMkLst>
            <pc:docMk/>
            <pc:sldMasterMk cId="3688608750" sldId="2147483694"/>
            <pc:sldLayoutMk cId="3559614197" sldId="2147483704"/>
          </pc:sldLayoutMkLst>
        </pc:sldLayoutChg>
        <pc:sldLayoutChg chg="new replId">
          <pc:chgData name="Yi-Chun Wang" userId="0b0df59f-f6a9-496e-8f30-e802ed6387ee" providerId="ADAL" clId="{CD0AB524-3E5A-DA4A-B372-B8693B552916}" dt="2022-02-06T10:10:22.382" v="1867" actId="6938"/>
          <pc:sldLayoutMkLst>
            <pc:docMk/>
            <pc:sldMasterMk cId="3688608750" sldId="2147483694"/>
            <pc:sldLayoutMk cId="628946122" sldId="2147483705"/>
          </pc:sldLayoutMkLst>
        </pc:sldLayoutChg>
        <pc:sldLayoutChg chg="modSp new mod replId">
          <pc:chgData name="Yi-Chun Wang" userId="0b0df59f-f6a9-496e-8f30-e802ed6387ee" providerId="ADAL" clId="{CD0AB524-3E5A-DA4A-B372-B8693B552916}" dt="2022-02-06T10:13:24.700" v="1892" actId="1076"/>
          <pc:sldLayoutMkLst>
            <pc:docMk/>
            <pc:sldMasterMk cId="3688608750" sldId="2147483694"/>
            <pc:sldLayoutMk cId="3858172955" sldId="2147483718"/>
          </pc:sldLayoutMkLst>
          <pc:spChg chg="mod">
            <ac:chgData name="Yi-Chun Wang" userId="0b0df59f-f6a9-496e-8f30-e802ed6387ee" providerId="ADAL" clId="{CD0AB524-3E5A-DA4A-B372-B8693B552916}" dt="2022-02-06T10:12:36.971" v="1879" actId="14100"/>
            <ac:spMkLst>
              <pc:docMk/>
              <pc:sldMasterMk cId="3688608750" sldId="2147483694"/>
              <pc:sldLayoutMk cId="3858172955" sldId="2147483718"/>
              <ac:spMk id="2" creationId="{D9A048C5-0D5B-5146-BBE9-3A9BD5ADF422}"/>
            </ac:spMkLst>
          </pc:spChg>
          <pc:spChg chg="mod">
            <ac:chgData name="Yi-Chun Wang" userId="0b0df59f-f6a9-496e-8f30-e802ed6387ee" providerId="ADAL" clId="{CD0AB524-3E5A-DA4A-B372-B8693B552916}" dt="2022-02-06T10:12:19.033" v="1874" actId="1076"/>
            <ac:spMkLst>
              <pc:docMk/>
              <pc:sldMasterMk cId="3688608750" sldId="2147483694"/>
              <pc:sldLayoutMk cId="3858172955" sldId="2147483718"/>
              <ac:spMk id="3" creationId="{D71EA7D9-DCC1-464C-8FFD-C86B2501D9AA}"/>
            </ac:spMkLst>
          </pc:spChg>
          <pc:spChg chg="mod">
            <ac:chgData name="Yi-Chun Wang" userId="0b0df59f-f6a9-496e-8f30-e802ed6387ee" providerId="ADAL" clId="{CD0AB524-3E5A-DA4A-B372-B8693B552916}" dt="2022-02-06T10:13:24.700" v="1892" actId="1076"/>
            <ac:spMkLst>
              <pc:docMk/>
              <pc:sldMasterMk cId="3688608750" sldId="2147483694"/>
              <pc:sldLayoutMk cId="3858172955" sldId="2147483718"/>
              <ac:spMk id="4" creationId="{80399AF1-72DC-BC42-A8D9-C3C7EC63E065}"/>
            </ac:spMkLst>
          </pc:spChg>
        </pc:sldLayoutChg>
      </pc:sldMasterChg>
      <pc:sldMasterChg chg="del delSldLayout">
        <pc:chgData name="Yi-Chun Wang" userId="0b0df59f-f6a9-496e-8f30-e802ed6387ee" providerId="ADAL" clId="{CD0AB524-3E5A-DA4A-B372-B8693B552916}" dt="2022-02-06T10:13:10.027" v="1891" actId="2696"/>
        <pc:sldMasterMkLst>
          <pc:docMk/>
          <pc:sldMasterMk cId="944639709" sldId="2147483706"/>
        </pc:sldMasterMkLst>
        <pc:sldLayoutChg chg="del">
          <pc:chgData name="Yi-Chun Wang" userId="0b0df59f-f6a9-496e-8f30-e802ed6387ee" providerId="ADAL" clId="{CD0AB524-3E5A-DA4A-B372-B8693B552916}" dt="2022-02-06T10:13:10.011" v="1880" actId="2696"/>
          <pc:sldLayoutMkLst>
            <pc:docMk/>
            <pc:sldMasterMk cId="944639709" sldId="2147483706"/>
            <pc:sldLayoutMk cId="3722006112" sldId="2147483707"/>
          </pc:sldLayoutMkLst>
        </pc:sldLayoutChg>
        <pc:sldLayoutChg chg="del">
          <pc:chgData name="Yi-Chun Wang" userId="0b0df59f-f6a9-496e-8f30-e802ed6387ee" providerId="ADAL" clId="{CD0AB524-3E5A-DA4A-B372-B8693B552916}" dt="2022-02-06T10:13:10.012" v="1881" actId="2696"/>
          <pc:sldLayoutMkLst>
            <pc:docMk/>
            <pc:sldMasterMk cId="944639709" sldId="2147483706"/>
            <pc:sldLayoutMk cId="146277663" sldId="2147483708"/>
          </pc:sldLayoutMkLst>
        </pc:sldLayoutChg>
        <pc:sldLayoutChg chg="del">
          <pc:chgData name="Yi-Chun Wang" userId="0b0df59f-f6a9-496e-8f30-e802ed6387ee" providerId="ADAL" clId="{CD0AB524-3E5A-DA4A-B372-B8693B552916}" dt="2022-02-06T10:13:10.014" v="1882" actId="2696"/>
          <pc:sldLayoutMkLst>
            <pc:docMk/>
            <pc:sldMasterMk cId="944639709" sldId="2147483706"/>
            <pc:sldLayoutMk cId="3219818075" sldId="2147483709"/>
          </pc:sldLayoutMkLst>
        </pc:sldLayoutChg>
        <pc:sldLayoutChg chg="del">
          <pc:chgData name="Yi-Chun Wang" userId="0b0df59f-f6a9-496e-8f30-e802ed6387ee" providerId="ADAL" clId="{CD0AB524-3E5A-DA4A-B372-B8693B552916}" dt="2022-02-06T10:13:10.015" v="1883" actId="2696"/>
          <pc:sldLayoutMkLst>
            <pc:docMk/>
            <pc:sldMasterMk cId="944639709" sldId="2147483706"/>
            <pc:sldLayoutMk cId="3152171352" sldId="2147483710"/>
          </pc:sldLayoutMkLst>
        </pc:sldLayoutChg>
        <pc:sldLayoutChg chg="del">
          <pc:chgData name="Yi-Chun Wang" userId="0b0df59f-f6a9-496e-8f30-e802ed6387ee" providerId="ADAL" clId="{CD0AB524-3E5A-DA4A-B372-B8693B552916}" dt="2022-02-06T10:13:10.017" v="1884" actId="2696"/>
          <pc:sldLayoutMkLst>
            <pc:docMk/>
            <pc:sldMasterMk cId="944639709" sldId="2147483706"/>
            <pc:sldLayoutMk cId="25540241" sldId="2147483711"/>
          </pc:sldLayoutMkLst>
        </pc:sldLayoutChg>
        <pc:sldLayoutChg chg="del">
          <pc:chgData name="Yi-Chun Wang" userId="0b0df59f-f6a9-496e-8f30-e802ed6387ee" providerId="ADAL" clId="{CD0AB524-3E5A-DA4A-B372-B8693B552916}" dt="2022-02-06T10:13:10.018" v="1885" actId="2696"/>
          <pc:sldLayoutMkLst>
            <pc:docMk/>
            <pc:sldMasterMk cId="944639709" sldId="2147483706"/>
            <pc:sldLayoutMk cId="1582418690" sldId="2147483712"/>
          </pc:sldLayoutMkLst>
        </pc:sldLayoutChg>
        <pc:sldLayoutChg chg="del">
          <pc:chgData name="Yi-Chun Wang" userId="0b0df59f-f6a9-496e-8f30-e802ed6387ee" providerId="ADAL" clId="{CD0AB524-3E5A-DA4A-B372-B8693B552916}" dt="2022-02-06T10:13:10.019" v="1886" actId="2696"/>
          <pc:sldLayoutMkLst>
            <pc:docMk/>
            <pc:sldMasterMk cId="944639709" sldId="2147483706"/>
            <pc:sldLayoutMk cId="1359536779" sldId="2147483713"/>
          </pc:sldLayoutMkLst>
        </pc:sldLayoutChg>
        <pc:sldLayoutChg chg="del">
          <pc:chgData name="Yi-Chun Wang" userId="0b0df59f-f6a9-496e-8f30-e802ed6387ee" providerId="ADAL" clId="{CD0AB524-3E5A-DA4A-B372-B8693B552916}" dt="2022-02-06T10:13:10.020" v="1887" actId="2696"/>
          <pc:sldLayoutMkLst>
            <pc:docMk/>
            <pc:sldMasterMk cId="944639709" sldId="2147483706"/>
            <pc:sldLayoutMk cId="2967037498" sldId="2147483714"/>
          </pc:sldLayoutMkLst>
        </pc:sldLayoutChg>
        <pc:sldLayoutChg chg="del">
          <pc:chgData name="Yi-Chun Wang" userId="0b0df59f-f6a9-496e-8f30-e802ed6387ee" providerId="ADAL" clId="{CD0AB524-3E5A-DA4A-B372-B8693B552916}" dt="2022-02-06T10:13:10.022" v="1888" actId="2696"/>
          <pc:sldLayoutMkLst>
            <pc:docMk/>
            <pc:sldMasterMk cId="944639709" sldId="2147483706"/>
            <pc:sldLayoutMk cId="4159816337" sldId="2147483715"/>
          </pc:sldLayoutMkLst>
        </pc:sldLayoutChg>
        <pc:sldLayoutChg chg="del">
          <pc:chgData name="Yi-Chun Wang" userId="0b0df59f-f6a9-496e-8f30-e802ed6387ee" providerId="ADAL" clId="{CD0AB524-3E5A-DA4A-B372-B8693B552916}" dt="2022-02-06T10:13:10.024" v="1889" actId="2696"/>
          <pc:sldLayoutMkLst>
            <pc:docMk/>
            <pc:sldMasterMk cId="944639709" sldId="2147483706"/>
            <pc:sldLayoutMk cId="103919491" sldId="2147483716"/>
          </pc:sldLayoutMkLst>
        </pc:sldLayoutChg>
        <pc:sldLayoutChg chg="del">
          <pc:chgData name="Yi-Chun Wang" userId="0b0df59f-f6a9-496e-8f30-e802ed6387ee" providerId="ADAL" clId="{CD0AB524-3E5A-DA4A-B372-B8693B552916}" dt="2022-02-06T10:13:10.025" v="1890" actId="2696"/>
          <pc:sldLayoutMkLst>
            <pc:docMk/>
            <pc:sldMasterMk cId="944639709" sldId="2147483706"/>
            <pc:sldLayoutMk cId="475688986" sldId="2147483717"/>
          </pc:sldLayoutMkLst>
        </pc:sldLayoutChg>
      </pc:sldMasterChg>
    </pc:docChg>
  </pc:docChgLst>
  <pc:docChgLst>
    <pc:chgData name="Yi-Chun Wang" userId="0b0df59f-f6a9-496e-8f30-e802ed6387ee" providerId="ADAL" clId="{96EFA488-BDB1-BF46-AC2E-364CFCC6C42A}"/>
    <pc:docChg chg="undo custSel addSld delSld modSld sldOrd">
      <pc:chgData name="Yi-Chun Wang" userId="0b0df59f-f6a9-496e-8f30-e802ed6387ee" providerId="ADAL" clId="{96EFA488-BDB1-BF46-AC2E-364CFCC6C42A}" dt="2021-05-12T20:45:32.465" v="11970" actId="478"/>
      <pc:docMkLst>
        <pc:docMk/>
      </pc:docMkLst>
      <pc:sldChg chg="addSp modSp mod">
        <pc:chgData name="Yi-Chun Wang" userId="0b0df59f-f6a9-496e-8f30-e802ed6387ee" providerId="ADAL" clId="{96EFA488-BDB1-BF46-AC2E-364CFCC6C42A}" dt="2021-05-06T10:54:02.758" v="1284" actId="1076"/>
        <pc:sldMkLst>
          <pc:docMk/>
          <pc:sldMk cId="109857222" sldId="257"/>
        </pc:sldMkLst>
        <pc:spChg chg="mod">
          <ac:chgData name="Yi-Chun Wang" userId="0b0df59f-f6a9-496e-8f30-e802ed6387ee" providerId="ADAL" clId="{96EFA488-BDB1-BF46-AC2E-364CFCC6C42A}" dt="2021-05-06T10:49:26.806" v="1276" actId="20577"/>
          <ac:spMkLst>
            <pc:docMk/>
            <pc:sldMk cId="109857222" sldId="257"/>
            <ac:spMk id="3" creationId="{00000000-0000-0000-0000-000000000000}"/>
          </ac:spMkLst>
        </pc:spChg>
        <pc:picChg chg="add mod">
          <ac:chgData name="Yi-Chun Wang" userId="0b0df59f-f6a9-496e-8f30-e802ed6387ee" providerId="ADAL" clId="{96EFA488-BDB1-BF46-AC2E-364CFCC6C42A}" dt="2021-05-06T10:54:02.758" v="1284" actId="1076"/>
          <ac:picMkLst>
            <pc:docMk/>
            <pc:sldMk cId="109857222" sldId="257"/>
            <ac:picMk id="1026" creationId="{5A32F9EA-490F-4F4F-9C60-06932C56CD75}"/>
          </ac:picMkLst>
        </pc:picChg>
      </pc:sldChg>
      <pc:sldChg chg="del">
        <pc:chgData name="Yi-Chun Wang" userId="0b0df59f-f6a9-496e-8f30-e802ed6387ee" providerId="ADAL" clId="{96EFA488-BDB1-BF46-AC2E-364CFCC6C42A}" dt="2021-05-07T10:43:04.197" v="3816" actId="2696"/>
        <pc:sldMkLst>
          <pc:docMk/>
          <pc:sldMk cId="3735560333" sldId="4580"/>
        </pc:sldMkLst>
      </pc:sldChg>
      <pc:sldChg chg="addSp delSp modSp mod modNotesTx">
        <pc:chgData name="Yi-Chun Wang" userId="0b0df59f-f6a9-496e-8f30-e802ed6387ee" providerId="ADAL" clId="{96EFA488-BDB1-BF46-AC2E-364CFCC6C42A}" dt="2021-05-12T15:03:26.398" v="11116" actId="1036"/>
        <pc:sldMkLst>
          <pc:docMk/>
          <pc:sldMk cId="2531950776" sldId="4581"/>
        </pc:sldMkLst>
        <pc:spChg chg="mod">
          <ac:chgData name="Yi-Chun Wang" userId="0b0df59f-f6a9-496e-8f30-e802ed6387ee" providerId="ADAL" clId="{96EFA488-BDB1-BF46-AC2E-364CFCC6C42A}" dt="2021-05-06T13:55:28.072" v="1834" actId="20577"/>
          <ac:spMkLst>
            <pc:docMk/>
            <pc:sldMk cId="2531950776" sldId="4581"/>
            <ac:spMk id="2" creationId="{36F92BA5-2E04-EF40-830F-0A9D6BE2E4F4}"/>
          </ac:spMkLst>
        </pc:spChg>
        <pc:spChg chg="mod">
          <ac:chgData name="Yi-Chun Wang" userId="0b0df59f-f6a9-496e-8f30-e802ed6387ee" providerId="ADAL" clId="{96EFA488-BDB1-BF46-AC2E-364CFCC6C42A}" dt="2021-05-07T16:03:18.294" v="4252" actId="14100"/>
          <ac:spMkLst>
            <pc:docMk/>
            <pc:sldMk cId="2531950776" sldId="4581"/>
            <ac:spMk id="3" creationId="{5643882E-59E4-0947-8BA2-ECE548B7881A}"/>
          </ac:spMkLst>
        </pc:spChg>
        <pc:spChg chg="add mod">
          <ac:chgData name="Yi-Chun Wang" userId="0b0df59f-f6a9-496e-8f30-e802ed6387ee" providerId="ADAL" clId="{96EFA488-BDB1-BF46-AC2E-364CFCC6C42A}" dt="2021-05-07T16:12:43.088" v="4518" actId="14100"/>
          <ac:spMkLst>
            <pc:docMk/>
            <pc:sldMk cId="2531950776" sldId="4581"/>
            <ac:spMk id="4" creationId="{6175B60C-4386-754D-94BC-F87FE4441BC9}"/>
          </ac:spMkLst>
        </pc:spChg>
        <pc:spChg chg="add del mod">
          <ac:chgData name="Yi-Chun Wang" userId="0b0df59f-f6a9-496e-8f30-e802ed6387ee" providerId="ADAL" clId="{96EFA488-BDB1-BF46-AC2E-364CFCC6C42A}" dt="2021-05-06T21:14:34.162" v="3713" actId="478"/>
          <ac:spMkLst>
            <pc:docMk/>
            <pc:sldMk cId="2531950776" sldId="4581"/>
            <ac:spMk id="4" creationId="{826E575D-6835-A046-AEB0-F58904671F0F}"/>
          </ac:spMkLst>
        </pc:spChg>
        <pc:spChg chg="add mod">
          <ac:chgData name="Yi-Chun Wang" userId="0b0df59f-f6a9-496e-8f30-e802ed6387ee" providerId="ADAL" clId="{96EFA488-BDB1-BF46-AC2E-364CFCC6C42A}" dt="2021-05-12T12:39:07.183" v="8436" actId="20577"/>
          <ac:spMkLst>
            <pc:docMk/>
            <pc:sldMk cId="2531950776" sldId="4581"/>
            <ac:spMk id="5" creationId="{B84AFDC9-509E-9343-8F6C-58CD4D1B6E8D}"/>
          </ac:spMkLst>
        </pc:spChg>
        <pc:picChg chg="add mod">
          <ac:chgData name="Yi-Chun Wang" userId="0b0df59f-f6a9-496e-8f30-e802ed6387ee" providerId="ADAL" clId="{96EFA488-BDB1-BF46-AC2E-364CFCC6C42A}" dt="2021-05-12T14:57:59.307" v="10803" actId="1076"/>
          <ac:picMkLst>
            <pc:docMk/>
            <pc:sldMk cId="2531950776" sldId="4581"/>
            <ac:picMk id="7" creationId="{3C2553D2-E3C2-E74C-8174-C1BBE4659482}"/>
          </ac:picMkLst>
        </pc:picChg>
        <pc:picChg chg="add mod">
          <ac:chgData name="Yi-Chun Wang" userId="0b0df59f-f6a9-496e-8f30-e802ed6387ee" providerId="ADAL" clId="{96EFA488-BDB1-BF46-AC2E-364CFCC6C42A}" dt="2021-05-12T15:03:26.398" v="11116" actId="1036"/>
          <ac:picMkLst>
            <pc:docMk/>
            <pc:sldMk cId="2531950776" sldId="4581"/>
            <ac:picMk id="1026" creationId="{CD969A15-5FC4-2348-B211-9D49962F5589}"/>
          </ac:picMkLst>
        </pc:picChg>
      </pc:sldChg>
      <pc:sldChg chg="modSp del mod ord">
        <pc:chgData name="Yi-Chun Wang" userId="0b0df59f-f6a9-496e-8f30-e802ed6387ee" providerId="ADAL" clId="{96EFA488-BDB1-BF46-AC2E-364CFCC6C42A}" dt="2021-05-12T12:41:17.141" v="8444" actId="2696"/>
        <pc:sldMkLst>
          <pc:docMk/>
          <pc:sldMk cId="3980665311" sldId="4582"/>
        </pc:sldMkLst>
        <pc:spChg chg="mod">
          <ac:chgData name="Yi-Chun Wang" userId="0b0df59f-f6a9-496e-8f30-e802ed6387ee" providerId="ADAL" clId="{96EFA488-BDB1-BF46-AC2E-364CFCC6C42A}" dt="2021-05-12T12:40:57.558" v="8439" actId="21"/>
          <ac:spMkLst>
            <pc:docMk/>
            <pc:sldMk cId="3980665311" sldId="4582"/>
            <ac:spMk id="3" creationId="{B5B438F7-A2F1-E946-854B-FDCFC7690A0F}"/>
          </ac:spMkLst>
        </pc:spChg>
      </pc:sldChg>
      <pc:sldChg chg="addSp delSp modSp mod ord modNotesTx">
        <pc:chgData name="Yi-Chun Wang" userId="0b0df59f-f6a9-496e-8f30-e802ed6387ee" providerId="ADAL" clId="{96EFA488-BDB1-BF46-AC2E-364CFCC6C42A}" dt="2021-05-12T20:43:40.299" v="11955" actId="1076"/>
        <pc:sldMkLst>
          <pc:docMk/>
          <pc:sldMk cId="4079275403" sldId="4583"/>
        </pc:sldMkLst>
        <pc:spChg chg="mod">
          <ac:chgData name="Yi-Chun Wang" userId="0b0df59f-f6a9-496e-8f30-e802ed6387ee" providerId="ADAL" clId="{96EFA488-BDB1-BF46-AC2E-364CFCC6C42A}" dt="2021-05-07T10:42:59.291" v="3815" actId="20577"/>
          <ac:spMkLst>
            <pc:docMk/>
            <pc:sldMk cId="4079275403" sldId="4583"/>
            <ac:spMk id="2" creationId="{9B8B2491-7472-014B-9D38-C70909DB34BB}"/>
          </ac:spMkLst>
        </pc:spChg>
        <pc:spChg chg="mod">
          <ac:chgData name="Yi-Chun Wang" userId="0b0df59f-f6a9-496e-8f30-e802ed6387ee" providerId="ADAL" clId="{96EFA488-BDB1-BF46-AC2E-364CFCC6C42A}" dt="2021-05-12T15:19:18.291" v="11621" actId="1076"/>
          <ac:spMkLst>
            <pc:docMk/>
            <pc:sldMk cId="4079275403" sldId="4583"/>
            <ac:spMk id="3" creationId="{1496E4D4-D93D-6348-89B0-11902BC3253A}"/>
          </ac:spMkLst>
        </pc:spChg>
        <pc:spChg chg="add del mod">
          <ac:chgData name="Yi-Chun Wang" userId="0b0df59f-f6a9-496e-8f30-e802ed6387ee" providerId="ADAL" clId="{96EFA488-BDB1-BF46-AC2E-364CFCC6C42A}" dt="2021-05-12T15:18:19.277" v="11609" actId="478"/>
          <ac:spMkLst>
            <pc:docMk/>
            <pc:sldMk cId="4079275403" sldId="4583"/>
            <ac:spMk id="4" creationId="{E40BD8EA-F1E0-0042-8152-1012A967CC7C}"/>
          </ac:spMkLst>
        </pc:spChg>
        <pc:spChg chg="add del mod">
          <ac:chgData name="Yi-Chun Wang" userId="0b0df59f-f6a9-496e-8f30-e802ed6387ee" providerId="ADAL" clId="{96EFA488-BDB1-BF46-AC2E-364CFCC6C42A}" dt="2021-05-12T15:18:25.458" v="11610" actId="478"/>
          <ac:spMkLst>
            <pc:docMk/>
            <pc:sldMk cId="4079275403" sldId="4583"/>
            <ac:spMk id="5" creationId="{803F1C63-5BD0-0F48-B25A-BAD2EDC8DB68}"/>
          </ac:spMkLst>
        </pc:spChg>
        <pc:spChg chg="add del mod">
          <ac:chgData name="Yi-Chun Wang" userId="0b0df59f-f6a9-496e-8f30-e802ed6387ee" providerId="ADAL" clId="{96EFA488-BDB1-BF46-AC2E-364CFCC6C42A}" dt="2021-05-12T15:18:25.458" v="11610" actId="478"/>
          <ac:spMkLst>
            <pc:docMk/>
            <pc:sldMk cId="4079275403" sldId="4583"/>
            <ac:spMk id="6" creationId="{7755DCFE-DC2B-2D41-B923-D9A03EAA1BBC}"/>
          </ac:spMkLst>
        </pc:spChg>
        <pc:spChg chg="add del mod">
          <ac:chgData name="Yi-Chun Wang" userId="0b0df59f-f6a9-496e-8f30-e802ed6387ee" providerId="ADAL" clId="{96EFA488-BDB1-BF46-AC2E-364CFCC6C42A}" dt="2021-05-10T10:35:33.680" v="5937"/>
          <ac:spMkLst>
            <pc:docMk/>
            <pc:sldMk cId="4079275403" sldId="4583"/>
            <ac:spMk id="7" creationId="{AA53280F-8E36-4C40-A962-4FAC5A19B20B}"/>
          </ac:spMkLst>
        </pc:spChg>
        <pc:spChg chg="add del mod">
          <ac:chgData name="Yi-Chun Wang" userId="0b0df59f-f6a9-496e-8f30-e802ed6387ee" providerId="ADAL" clId="{96EFA488-BDB1-BF46-AC2E-364CFCC6C42A}" dt="2021-05-10T10:36:30.394" v="5954"/>
          <ac:spMkLst>
            <pc:docMk/>
            <pc:sldMk cId="4079275403" sldId="4583"/>
            <ac:spMk id="8" creationId="{C29105CE-D0CA-524C-B6A4-D87708CCFF47}"/>
          </ac:spMkLst>
        </pc:spChg>
        <pc:spChg chg="add del mod">
          <ac:chgData name="Yi-Chun Wang" userId="0b0df59f-f6a9-496e-8f30-e802ed6387ee" providerId="ADAL" clId="{96EFA488-BDB1-BF46-AC2E-364CFCC6C42A}" dt="2021-05-12T15:18:25.458" v="11610" actId="478"/>
          <ac:spMkLst>
            <pc:docMk/>
            <pc:sldMk cId="4079275403" sldId="4583"/>
            <ac:spMk id="9" creationId="{298360F7-B23F-5641-80BF-9231447EDA36}"/>
          </ac:spMkLst>
        </pc:spChg>
        <pc:spChg chg="add del mod">
          <ac:chgData name="Yi-Chun Wang" userId="0b0df59f-f6a9-496e-8f30-e802ed6387ee" providerId="ADAL" clId="{96EFA488-BDB1-BF46-AC2E-364CFCC6C42A}" dt="2021-05-10T10:37:36.109" v="6004" actId="478"/>
          <ac:spMkLst>
            <pc:docMk/>
            <pc:sldMk cId="4079275403" sldId="4583"/>
            <ac:spMk id="9" creationId="{B59CE66E-A301-4D40-8CE2-DC392C54BD0E}"/>
          </ac:spMkLst>
        </pc:spChg>
        <pc:spChg chg="add mod">
          <ac:chgData name="Yi-Chun Wang" userId="0b0df59f-f6a9-496e-8f30-e802ed6387ee" providerId="ADAL" clId="{96EFA488-BDB1-BF46-AC2E-364CFCC6C42A}" dt="2021-05-12T20:43:40.299" v="11955" actId="1076"/>
          <ac:spMkLst>
            <pc:docMk/>
            <pc:sldMk cId="4079275403" sldId="4583"/>
            <ac:spMk id="10" creationId="{50699FD1-F66D-9F4E-9938-63E259B00257}"/>
          </ac:spMkLst>
        </pc:spChg>
        <pc:spChg chg="add del mod">
          <ac:chgData name="Yi-Chun Wang" userId="0b0df59f-f6a9-496e-8f30-e802ed6387ee" providerId="ADAL" clId="{96EFA488-BDB1-BF46-AC2E-364CFCC6C42A}" dt="2021-05-12T15:18:25.458" v="11610" actId="478"/>
          <ac:spMkLst>
            <pc:docMk/>
            <pc:sldMk cId="4079275403" sldId="4583"/>
            <ac:spMk id="11" creationId="{FCC35EB8-9F48-F74B-8092-C51D86CB74E5}"/>
          </ac:spMkLst>
        </pc:spChg>
        <pc:spChg chg="add del mod">
          <ac:chgData name="Yi-Chun Wang" userId="0b0df59f-f6a9-496e-8f30-e802ed6387ee" providerId="ADAL" clId="{96EFA488-BDB1-BF46-AC2E-364CFCC6C42A}" dt="2021-05-12T15:18:25.458" v="11610" actId="478"/>
          <ac:spMkLst>
            <pc:docMk/>
            <pc:sldMk cId="4079275403" sldId="4583"/>
            <ac:spMk id="13" creationId="{36882E45-567E-3E45-B77E-2CEFF3A9FCF4}"/>
          </ac:spMkLst>
        </pc:spChg>
        <pc:graphicFrameChg chg="add mod modGraphic">
          <ac:chgData name="Yi-Chun Wang" userId="0b0df59f-f6a9-496e-8f30-e802ed6387ee" providerId="ADAL" clId="{96EFA488-BDB1-BF46-AC2E-364CFCC6C42A}" dt="2021-05-12T15:19:18.291" v="11621" actId="1076"/>
          <ac:graphicFrameMkLst>
            <pc:docMk/>
            <pc:sldMk cId="4079275403" sldId="4583"/>
            <ac:graphicFrameMk id="12" creationId="{26087825-7721-9848-ABE2-DB4E427D2454}"/>
          </ac:graphicFrameMkLst>
        </pc:graphicFrameChg>
        <pc:picChg chg="add del mod">
          <ac:chgData name="Yi-Chun Wang" userId="0b0df59f-f6a9-496e-8f30-e802ed6387ee" providerId="ADAL" clId="{96EFA488-BDB1-BF46-AC2E-364CFCC6C42A}" dt="2021-05-12T12:42:21.196" v="8451" actId="478"/>
          <ac:picMkLst>
            <pc:docMk/>
            <pc:sldMk cId="4079275403" sldId="4583"/>
            <ac:picMk id="8" creationId="{11B20315-3EF7-4041-9F20-509DAD54D5D7}"/>
          </ac:picMkLst>
        </pc:picChg>
      </pc:sldChg>
      <pc:sldChg chg="addSp delSp modSp mod ord modNotesTx">
        <pc:chgData name="Yi-Chun Wang" userId="0b0df59f-f6a9-496e-8f30-e802ed6387ee" providerId="ADAL" clId="{96EFA488-BDB1-BF46-AC2E-364CFCC6C42A}" dt="2021-05-12T12:49:39.312" v="8620" actId="20578"/>
        <pc:sldMkLst>
          <pc:docMk/>
          <pc:sldMk cId="3604432497" sldId="4584"/>
        </pc:sldMkLst>
        <pc:spChg chg="mod">
          <ac:chgData name="Yi-Chun Wang" userId="0b0df59f-f6a9-496e-8f30-e802ed6387ee" providerId="ADAL" clId="{96EFA488-BDB1-BF46-AC2E-364CFCC6C42A}" dt="2021-05-06T09:49:58.938" v="530"/>
          <ac:spMkLst>
            <pc:docMk/>
            <pc:sldMk cId="3604432497" sldId="4584"/>
            <ac:spMk id="2" creationId="{0C1EAE17-940A-F040-803E-F99FC53B1A9A}"/>
          </ac:spMkLst>
        </pc:spChg>
        <pc:spChg chg="mod">
          <ac:chgData name="Yi-Chun Wang" userId="0b0df59f-f6a9-496e-8f30-e802ed6387ee" providerId="ADAL" clId="{96EFA488-BDB1-BF46-AC2E-364CFCC6C42A}" dt="2021-05-06T09:50:11.066" v="534" actId="14100"/>
          <ac:spMkLst>
            <pc:docMk/>
            <pc:sldMk cId="3604432497" sldId="4584"/>
            <ac:spMk id="3" creationId="{8BBB2685-389A-8245-A441-13495CDB2A2B}"/>
          </ac:spMkLst>
        </pc:spChg>
        <pc:spChg chg="add del mod">
          <ac:chgData name="Yi-Chun Wang" userId="0b0df59f-f6a9-496e-8f30-e802ed6387ee" providerId="ADAL" clId="{96EFA488-BDB1-BF46-AC2E-364CFCC6C42A}" dt="2021-05-07T08:59:11.722" v="3717" actId="478"/>
          <ac:spMkLst>
            <pc:docMk/>
            <pc:sldMk cId="3604432497" sldId="4584"/>
            <ac:spMk id="10" creationId="{6C2FBE04-3219-2A4B-8E25-DC868300690E}"/>
          </ac:spMkLst>
        </pc:spChg>
        <pc:spChg chg="add del mod">
          <ac:chgData name="Yi-Chun Wang" userId="0b0df59f-f6a9-496e-8f30-e802ed6387ee" providerId="ADAL" clId="{96EFA488-BDB1-BF46-AC2E-364CFCC6C42A}" dt="2021-05-07T08:59:11.722" v="3717" actId="478"/>
          <ac:spMkLst>
            <pc:docMk/>
            <pc:sldMk cId="3604432497" sldId="4584"/>
            <ac:spMk id="12" creationId="{9396402B-5175-2243-8C64-FD47A2864635}"/>
          </ac:spMkLst>
        </pc:spChg>
        <pc:spChg chg="add del mod">
          <ac:chgData name="Yi-Chun Wang" userId="0b0df59f-f6a9-496e-8f30-e802ed6387ee" providerId="ADAL" clId="{96EFA488-BDB1-BF46-AC2E-364CFCC6C42A}" dt="2021-05-07T08:59:11.722" v="3717" actId="478"/>
          <ac:spMkLst>
            <pc:docMk/>
            <pc:sldMk cId="3604432497" sldId="4584"/>
            <ac:spMk id="13" creationId="{99754BDA-8560-C04B-A047-91603DC23E9F}"/>
          </ac:spMkLst>
        </pc:spChg>
        <pc:spChg chg="add del mod">
          <ac:chgData name="Yi-Chun Wang" userId="0b0df59f-f6a9-496e-8f30-e802ed6387ee" providerId="ADAL" clId="{96EFA488-BDB1-BF46-AC2E-364CFCC6C42A}" dt="2021-05-07T08:59:11.722" v="3717" actId="478"/>
          <ac:spMkLst>
            <pc:docMk/>
            <pc:sldMk cId="3604432497" sldId="4584"/>
            <ac:spMk id="14" creationId="{4DA0A464-8285-054E-B373-8D2AF3286DA5}"/>
          </ac:spMkLst>
        </pc:spChg>
        <pc:spChg chg="add del mod">
          <ac:chgData name="Yi-Chun Wang" userId="0b0df59f-f6a9-496e-8f30-e802ed6387ee" providerId="ADAL" clId="{96EFA488-BDB1-BF46-AC2E-364CFCC6C42A}" dt="2021-05-07T08:59:11.722" v="3717" actId="478"/>
          <ac:spMkLst>
            <pc:docMk/>
            <pc:sldMk cId="3604432497" sldId="4584"/>
            <ac:spMk id="15" creationId="{1D412773-5943-CC4C-B1D5-9EDD5B51F1D8}"/>
          </ac:spMkLst>
        </pc:spChg>
        <pc:picChg chg="del mod">
          <ac:chgData name="Yi-Chun Wang" userId="0b0df59f-f6a9-496e-8f30-e802ed6387ee" providerId="ADAL" clId="{96EFA488-BDB1-BF46-AC2E-364CFCC6C42A}" dt="2021-05-07T08:59:06.438" v="3716" actId="478"/>
          <ac:picMkLst>
            <pc:docMk/>
            <pc:sldMk cId="3604432497" sldId="4584"/>
            <ac:picMk id="4" creationId="{0A9B4803-4554-DB4C-94F3-7F0DA024A2EE}"/>
          </ac:picMkLst>
        </pc:picChg>
        <pc:picChg chg="del mod">
          <ac:chgData name="Yi-Chun Wang" userId="0b0df59f-f6a9-496e-8f30-e802ed6387ee" providerId="ADAL" clId="{96EFA488-BDB1-BF46-AC2E-364CFCC6C42A}" dt="2021-05-07T08:59:06.438" v="3716" actId="478"/>
          <ac:picMkLst>
            <pc:docMk/>
            <pc:sldMk cId="3604432497" sldId="4584"/>
            <ac:picMk id="5" creationId="{88613B99-811A-9140-88A4-BE6F8B17490D}"/>
          </ac:picMkLst>
        </pc:picChg>
        <pc:picChg chg="del mod">
          <ac:chgData name="Yi-Chun Wang" userId="0b0df59f-f6a9-496e-8f30-e802ed6387ee" providerId="ADAL" clId="{96EFA488-BDB1-BF46-AC2E-364CFCC6C42A}" dt="2021-05-07T08:59:06.438" v="3716" actId="478"/>
          <ac:picMkLst>
            <pc:docMk/>
            <pc:sldMk cId="3604432497" sldId="4584"/>
            <ac:picMk id="6" creationId="{734312B5-881F-B54B-84CA-4F61B95B8D2B}"/>
          </ac:picMkLst>
        </pc:picChg>
        <pc:picChg chg="del mod">
          <ac:chgData name="Yi-Chun Wang" userId="0b0df59f-f6a9-496e-8f30-e802ed6387ee" providerId="ADAL" clId="{96EFA488-BDB1-BF46-AC2E-364CFCC6C42A}" dt="2021-05-07T08:59:06.438" v="3716" actId="478"/>
          <ac:picMkLst>
            <pc:docMk/>
            <pc:sldMk cId="3604432497" sldId="4584"/>
            <ac:picMk id="7" creationId="{039CF494-0079-0D4D-AF4C-89C0846AD01E}"/>
          </ac:picMkLst>
        </pc:picChg>
        <pc:picChg chg="add del mod">
          <ac:chgData name="Yi-Chun Wang" userId="0b0df59f-f6a9-496e-8f30-e802ed6387ee" providerId="ADAL" clId="{96EFA488-BDB1-BF46-AC2E-364CFCC6C42A}" dt="2021-05-07T08:59:13.122" v="3718" actId="478"/>
          <ac:picMkLst>
            <pc:docMk/>
            <pc:sldMk cId="3604432497" sldId="4584"/>
            <ac:picMk id="8" creationId="{FEEF7458-444D-4446-B075-23211231F583}"/>
          </ac:picMkLst>
        </pc:picChg>
        <pc:picChg chg="add del mod">
          <ac:chgData name="Yi-Chun Wang" userId="0b0df59f-f6a9-496e-8f30-e802ed6387ee" providerId="ADAL" clId="{96EFA488-BDB1-BF46-AC2E-364CFCC6C42A}" dt="2021-05-07T08:59:14.380" v="3719" actId="478"/>
          <ac:picMkLst>
            <pc:docMk/>
            <pc:sldMk cId="3604432497" sldId="4584"/>
            <ac:picMk id="9" creationId="{9DCE9639-1012-D943-A09B-AB7EF51F3F27}"/>
          </ac:picMkLst>
        </pc:picChg>
        <pc:picChg chg="add del mod">
          <ac:chgData name="Yi-Chun Wang" userId="0b0df59f-f6a9-496e-8f30-e802ed6387ee" providerId="ADAL" clId="{96EFA488-BDB1-BF46-AC2E-364CFCC6C42A}" dt="2021-05-06T20:43:54.914" v="2858"/>
          <ac:picMkLst>
            <pc:docMk/>
            <pc:sldMk cId="3604432497" sldId="4584"/>
            <ac:picMk id="11" creationId="{12675BE5-BFB6-5D46-8743-C69DE2650286}"/>
          </ac:picMkLst>
        </pc:picChg>
        <pc:picChg chg="add mod">
          <ac:chgData name="Yi-Chun Wang" userId="0b0df59f-f6a9-496e-8f30-e802ed6387ee" providerId="ADAL" clId="{96EFA488-BDB1-BF46-AC2E-364CFCC6C42A}" dt="2021-05-07T09:01:14.975" v="3740" actId="1076"/>
          <ac:picMkLst>
            <pc:docMk/>
            <pc:sldMk cId="3604432497" sldId="4584"/>
            <ac:picMk id="16" creationId="{B4A8053D-BD3B-EF45-B522-6065B8559ADC}"/>
          </ac:picMkLst>
        </pc:picChg>
      </pc:sldChg>
      <pc:sldChg chg="modSp mod ord">
        <pc:chgData name="Yi-Chun Wang" userId="0b0df59f-f6a9-496e-8f30-e802ed6387ee" providerId="ADAL" clId="{96EFA488-BDB1-BF46-AC2E-364CFCC6C42A}" dt="2021-05-12T10:25:36.544" v="8427" actId="20578"/>
        <pc:sldMkLst>
          <pc:docMk/>
          <pc:sldMk cId="834448189" sldId="4585"/>
        </pc:sldMkLst>
        <pc:spChg chg="mod">
          <ac:chgData name="Yi-Chun Wang" userId="0b0df59f-f6a9-496e-8f30-e802ed6387ee" providerId="ADAL" clId="{96EFA488-BDB1-BF46-AC2E-364CFCC6C42A}" dt="2021-05-12T09:47:33.603" v="7560" actId="255"/>
          <ac:spMkLst>
            <pc:docMk/>
            <pc:sldMk cId="834448189" sldId="4585"/>
            <ac:spMk id="3" creationId="{25D317BF-ADE0-7D4D-9D00-9CF2812138DE}"/>
          </ac:spMkLst>
        </pc:spChg>
      </pc:sldChg>
      <pc:sldChg chg="addSp delSp modSp mod ord modNotesTx">
        <pc:chgData name="Yi-Chun Wang" userId="0b0df59f-f6a9-496e-8f30-e802ed6387ee" providerId="ADAL" clId="{96EFA488-BDB1-BF46-AC2E-364CFCC6C42A}" dt="2021-05-12T09:55:32.305" v="7594" actId="20577"/>
        <pc:sldMkLst>
          <pc:docMk/>
          <pc:sldMk cId="4007702139" sldId="4586"/>
        </pc:sldMkLst>
        <pc:spChg chg="mod">
          <ac:chgData name="Yi-Chun Wang" userId="0b0df59f-f6a9-496e-8f30-e802ed6387ee" providerId="ADAL" clId="{96EFA488-BDB1-BF46-AC2E-364CFCC6C42A}" dt="2021-05-07T16:00:55.831" v="4222" actId="20577"/>
          <ac:spMkLst>
            <pc:docMk/>
            <pc:sldMk cId="4007702139" sldId="4586"/>
            <ac:spMk id="2" creationId="{264F75BC-0E76-E44A-829E-57059F3E0AFD}"/>
          </ac:spMkLst>
        </pc:spChg>
        <pc:spChg chg="del">
          <ac:chgData name="Yi-Chun Wang" userId="0b0df59f-f6a9-496e-8f30-e802ed6387ee" providerId="ADAL" clId="{96EFA488-BDB1-BF46-AC2E-364CFCC6C42A}" dt="2021-05-07T10:54:12.362" v="3886" actId="478"/>
          <ac:spMkLst>
            <pc:docMk/>
            <pc:sldMk cId="4007702139" sldId="4586"/>
            <ac:spMk id="3" creationId="{FA7EB2EC-97F8-9343-BF5F-A2A655C34686}"/>
          </ac:spMkLst>
        </pc:spChg>
        <pc:spChg chg="add del mod">
          <ac:chgData name="Yi-Chun Wang" userId="0b0df59f-f6a9-496e-8f30-e802ed6387ee" providerId="ADAL" clId="{96EFA488-BDB1-BF46-AC2E-364CFCC6C42A}" dt="2021-05-07T10:54:13.584" v="3887" actId="478"/>
          <ac:spMkLst>
            <pc:docMk/>
            <pc:sldMk cId="4007702139" sldId="4586"/>
            <ac:spMk id="5" creationId="{CEE03861-4870-2F41-A87D-97141491C112}"/>
          </ac:spMkLst>
        </pc:spChg>
        <pc:spChg chg="add del mod">
          <ac:chgData name="Yi-Chun Wang" userId="0b0df59f-f6a9-496e-8f30-e802ed6387ee" providerId="ADAL" clId="{96EFA488-BDB1-BF46-AC2E-364CFCC6C42A}" dt="2021-05-07T16:00:33.522" v="4188"/>
          <ac:spMkLst>
            <pc:docMk/>
            <pc:sldMk cId="4007702139" sldId="4586"/>
            <ac:spMk id="6" creationId="{FCDA7D45-9D98-8C48-9A74-EAA7ABED8D36}"/>
          </ac:spMkLst>
        </pc:spChg>
        <pc:picChg chg="add del mod">
          <ac:chgData name="Yi-Chun Wang" userId="0b0df59f-f6a9-496e-8f30-e802ed6387ee" providerId="ADAL" clId="{96EFA488-BDB1-BF46-AC2E-364CFCC6C42A}" dt="2021-05-11T20:04:38.586" v="6495" actId="478"/>
          <ac:picMkLst>
            <pc:docMk/>
            <pc:sldMk cId="4007702139" sldId="4586"/>
            <ac:picMk id="8" creationId="{BE597348-C4C3-1F44-9866-BBCD0EC87D0B}"/>
          </ac:picMkLst>
        </pc:picChg>
        <pc:picChg chg="add del mod">
          <ac:chgData name="Yi-Chun Wang" userId="0b0df59f-f6a9-496e-8f30-e802ed6387ee" providerId="ADAL" clId="{96EFA488-BDB1-BF46-AC2E-364CFCC6C42A}" dt="2021-05-07T16:00:32.562" v="4186" actId="478"/>
          <ac:picMkLst>
            <pc:docMk/>
            <pc:sldMk cId="4007702139" sldId="4586"/>
            <ac:picMk id="10" creationId="{8126F01A-35BA-6644-848A-42176111640D}"/>
          </ac:picMkLst>
        </pc:picChg>
        <pc:picChg chg="add mod">
          <ac:chgData name="Yi-Chun Wang" userId="0b0df59f-f6a9-496e-8f30-e802ed6387ee" providerId="ADAL" clId="{96EFA488-BDB1-BF46-AC2E-364CFCC6C42A}" dt="2021-05-07T16:01:17.187" v="4232" actId="14100"/>
          <ac:picMkLst>
            <pc:docMk/>
            <pc:sldMk cId="4007702139" sldId="4586"/>
            <ac:picMk id="11" creationId="{B4789844-AE45-3844-8C33-884034579452}"/>
          </ac:picMkLst>
        </pc:picChg>
      </pc:sldChg>
      <pc:sldChg chg="addSp delSp modSp new mod ord modNotesTx">
        <pc:chgData name="Yi-Chun Wang" userId="0b0df59f-f6a9-496e-8f30-e802ed6387ee" providerId="ADAL" clId="{96EFA488-BDB1-BF46-AC2E-364CFCC6C42A}" dt="2021-05-12T13:22:07.918" v="9990" actId="20577"/>
        <pc:sldMkLst>
          <pc:docMk/>
          <pc:sldMk cId="2603300998" sldId="4587"/>
        </pc:sldMkLst>
        <pc:spChg chg="mod">
          <ac:chgData name="Yi-Chun Wang" userId="0b0df59f-f6a9-496e-8f30-e802ed6387ee" providerId="ADAL" clId="{96EFA488-BDB1-BF46-AC2E-364CFCC6C42A}" dt="2021-05-06T09:58:07.633" v="558"/>
          <ac:spMkLst>
            <pc:docMk/>
            <pc:sldMk cId="2603300998" sldId="4587"/>
            <ac:spMk id="2" creationId="{731C5C89-1398-C344-8866-8558E91392EB}"/>
          </ac:spMkLst>
        </pc:spChg>
        <pc:spChg chg="mod">
          <ac:chgData name="Yi-Chun Wang" userId="0b0df59f-f6a9-496e-8f30-e802ed6387ee" providerId="ADAL" clId="{96EFA488-BDB1-BF46-AC2E-364CFCC6C42A}" dt="2021-05-06T10:04:00.714" v="601" actId="1076"/>
          <ac:spMkLst>
            <pc:docMk/>
            <pc:sldMk cId="2603300998" sldId="4587"/>
            <ac:spMk id="3" creationId="{30C3EE4B-DB15-6F48-B5AB-D8266433A5B0}"/>
          </ac:spMkLst>
        </pc:spChg>
        <pc:spChg chg="add mod">
          <ac:chgData name="Yi-Chun Wang" userId="0b0df59f-f6a9-496e-8f30-e802ed6387ee" providerId="ADAL" clId="{96EFA488-BDB1-BF46-AC2E-364CFCC6C42A}" dt="2021-05-12T13:17:41.946" v="9660" actId="1076"/>
          <ac:spMkLst>
            <pc:docMk/>
            <pc:sldMk cId="2603300998" sldId="4587"/>
            <ac:spMk id="6" creationId="{A315CF7C-159B-2646-8D18-0D6D6CA59EA9}"/>
          </ac:spMkLst>
        </pc:spChg>
        <pc:spChg chg="add mod">
          <ac:chgData name="Yi-Chun Wang" userId="0b0df59f-f6a9-496e-8f30-e802ed6387ee" providerId="ADAL" clId="{96EFA488-BDB1-BF46-AC2E-364CFCC6C42A}" dt="2021-05-12T13:17:56.863" v="9671" actId="1076"/>
          <ac:spMkLst>
            <pc:docMk/>
            <pc:sldMk cId="2603300998" sldId="4587"/>
            <ac:spMk id="7" creationId="{28100704-C8BB-6942-8B8E-F4B994FE705F}"/>
          </ac:spMkLst>
        </pc:spChg>
        <pc:spChg chg="add mod">
          <ac:chgData name="Yi-Chun Wang" userId="0b0df59f-f6a9-496e-8f30-e802ed6387ee" providerId="ADAL" clId="{96EFA488-BDB1-BF46-AC2E-364CFCC6C42A}" dt="2021-05-12T13:18:17.330" v="9681" actId="1076"/>
          <ac:spMkLst>
            <pc:docMk/>
            <pc:sldMk cId="2603300998" sldId="4587"/>
            <ac:spMk id="8" creationId="{7875C7EE-11F3-C345-8C75-88574820F759}"/>
          </ac:spMkLst>
        </pc:spChg>
        <pc:spChg chg="add del mod">
          <ac:chgData name="Yi-Chun Wang" userId="0b0df59f-f6a9-496e-8f30-e802ed6387ee" providerId="ADAL" clId="{96EFA488-BDB1-BF46-AC2E-364CFCC6C42A}" dt="2021-05-12T13:16:40.418" v="9640" actId="478"/>
          <ac:spMkLst>
            <pc:docMk/>
            <pc:sldMk cId="2603300998" sldId="4587"/>
            <ac:spMk id="11" creationId="{6B95B52B-E2A5-3A4A-838F-96C6327BF5BB}"/>
          </ac:spMkLst>
        </pc:spChg>
        <pc:spChg chg="add del mod">
          <ac:chgData name="Yi-Chun Wang" userId="0b0df59f-f6a9-496e-8f30-e802ed6387ee" providerId="ADAL" clId="{96EFA488-BDB1-BF46-AC2E-364CFCC6C42A}" dt="2021-05-12T13:16:43.049" v="9641" actId="478"/>
          <ac:spMkLst>
            <pc:docMk/>
            <pc:sldMk cId="2603300998" sldId="4587"/>
            <ac:spMk id="12" creationId="{96BB17AD-5ED2-514D-AC67-89C7686F48DB}"/>
          </ac:spMkLst>
        </pc:spChg>
        <pc:spChg chg="add del mod">
          <ac:chgData name="Yi-Chun Wang" userId="0b0df59f-f6a9-496e-8f30-e802ed6387ee" providerId="ADAL" clId="{96EFA488-BDB1-BF46-AC2E-364CFCC6C42A}" dt="2021-05-12T13:16:45.476" v="9642" actId="478"/>
          <ac:spMkLst>
            <pc:docMk/>
            <pc:sldMk cId="2603300998" sldId="4587"/>
            <ac:spMk id="13" creationId="{F7FB4485-3417-1045-AAF5-4DC7A436A326}"/>
          </ac:spMkLst>
        </pc:spChg>
        <pc:picChg chg="add del mod">
          <ac:chgData name="Yi-Chun Wang" userId="0b0df59f-f6a9-496e-8f30-e802ed6387ee" providerId="ADAL" clId="{96EFA488-BDB1-BF46-AC2E-364CFCC6C42A}" dt="2021-05-07T10:02:52.349" v="3753" actId="478"/>
          <ac:picMkLst>
            <pc:docMk/>
            <pc:sldMk cId="2603300998" sldId="4587"/>
            <ac:picMk id="4" creationId="{DD379A11-90AD-1D42-AF67-ECEE747A88D9}"/>
          </ac:picMkLst>
        </pc:picChg>
        <pc:picChg chg="add mod">
          <ac:chgData name="Yi-Chun Wang" userId="0b0df59f-f6a9-496e-8f30-e802ed6387ee" providerId="ADAL" clId="{96EFA488-BDB1-BF46-AC2E-364CFCC6C42A}" dt="2021-05-12T13:17:22.462" v="9647" actId="1076"/>
          <ac:picMkLst>
            <pc:docMk/>
            <pc:sldMk cId="2603300998" sldId="4587"/>
            <ac:picMk id="5" creationId="{0DE7CFEA-E78C-0848-A787-DF042D48076E}"/>
          </ac:picMkLst>
        </pc:picChg>
        <pc:picChg chg="add del mod">
          <ac:chgData name="Yi-Chun Wang" userId="0b0df59f-f6a9-496e-8f30-e802ed6387ee" providerId="ADAL" clId="{96EFA488-BDB1-BF46-AC2E-364CFCC6C42A}" dt="2021-05-07T10:36:20.529" v="3767" actId="478"/>
          <ac:picMkLst>
            <pc:docMk/>
            <pc:sldMk cId="2603300998" sldId="4587"/>
            <ac:picMk id="6" creationId="{2AB45E13-A314-2A42-B6B7-A87FB7AE9FCC}"/>
          </ac:picMkLst>
        </pc:picChg>
        <pc:picChg chg="add del mod">
          <ac:chgData name="Yi-Chun Wang" userId="0b0df59f-f6a9-496e-8f30-e802ed6387ee" providerId="ADAL" clId="{96EFA488-BDB1-BF46-AC2E-364CFCC6C42A}" dt="2021-05-07T10:36:44.063" v="3774" actId="478"/>
          <ac:picMkLst>
            <pc:docMk/>
            <pc:sldMk cId="2603300998" sldId="4587"/>
            <ac:picMk id="8" creationId="{29D5BD8E-CCAD-924C-B89F-CCF0DB001119}"/>
          </ac:picMkLst>
        </pc:picChg>
        <pc:picChg chg="add del mod">
          <ac:chgData name="Yi-Chun Wang" userId="0b0df59f-f6a9-496e-8f30-e802ed6387ee" providerId="ADAL" clId="{96EFA488-BDB1-BF46-AC2E-364CFCC6C42A}" dt="2021-05-12T13:16:37.316" v="9639" actId="478"/>
          <ac:picMkLst>
            <pc:docMk/>
            <pc:sldMk cId="2603300998" sldId="4587"/>
            <ac:picMk id="10" creationId="{B76FB61E-077F-3343-B722-1168508677BF}"/>
          </ac:picMkLst>
        </pc:picChg>
      </pc:sldChg>
      <pc:sldChg chg="addSp delSp modSp add mod ord modNotesTx">
        <pc:chgData name="Yi-Chun Wang" userId="0b0df59f-f6a9-496e-8f30-e802ed6387ee" providerId="ADAL" clId="{96EFA488-BDB1-BF46-AC2E-364CFCC6C42A}" dt="2021-05-12T12:57:52.680" v="9371" actId="20577"/>
        <pc:sldMkLst>
          <pc:docMk/>
          <pc:sldMk cId="375645503" sldId="4588"/>
        </pc:sldMkLst>
        <pc:picChg chg="del">
          <ac:chgData name="Yi-Chun Wang" userId="0b0df59f-f6a9-496e-8f30-e802ed6387ee" providerId="ADAL" clId="{96EFA488-BDB1-BF46-AC2E-364CFCC6C42A}" dt="2021-05-06T10:04:42.122" v="613" actId="478"/>
          <ac:picMkLst>
            <pc:docMk/>
            <pc:sldMk cId="375645503" sldId="4588"/>
            <ac:picMk id="4" creationId="{DD379A11-90AD-1D42-AF67-ECEE747A88D9}"/>
          </ac:picMkLst>
        </pc:picChg>
        <pc:picChg chg="add mod">
          <ac:chgData name="Yi-Chun Wang" userId="0b0df59f-f6a9-496e-8f30-e802ed6387ee" providerId="ADAL" clId="{96EFA488-BDB1-BF46-AC2E-364CFCC6C42A}" dt="2021-05-07T10:04:28.765" v="3766" actId="1076"/>
          <ac:picMkLst>
            <pc:docMk/>
            <pc:sldMk cId="375645503" sldId="4588"/>
            <ac:picMk id="5" creationId="{759D1017-D90B-0946-9797-06B06456E311}"/>
          </ac:picMkLst>
        </pc:picChg>
      </pc:sldChg>
      <pc:sldChg chg="new del">
        <pc:chgData name="Yi-Chun Wang" userId="0b0df59f-f6a9-496e-8f30-e802ed6387ee" providerId="ADAL" clId="{96EFA488-BDB1-BF46-AC2E-364CFCC6C42A}" dt="2021-05-06T10:04:37.203" v="611" actId="2696"/>
        <pc:sldMkLst>
          <pc:docMk/>
          <pc:sldMk cId="3813885537" sldId="4588"/>
        </pc:sldMkLst>
      </pc:sldChg>
      <pc:sldChg chg="new del">
        <pc:chgData name="Yi-Chun Wang" userId="0b0df59f-f6a9-496e-8f30-e802ed6387ee" providerId="ADAL" clId="{96EFA488-BDB1-BF46-AC2E-364CFCC6C42A}" dt="2021-05-06T10:32:53.703" v="1252" actId="2696"/>
        <pc:sldMkLst>
          <pc:docMk/>
          <pc:sldMk cId="798536976" sldId="4589"/>
        </pc:sldMkLst>
      </pc:sldChg>
      <pc:sldChg chg="addSp delSp modSp add mod ord modNotesTx">
        <pc:chgData name="Yi-Chun Wang" userId="0b0df59f-f6a9-496e-8f30-e802ed6387ee" providerId="ADAL" clId="{96EFA488-BDB1-BF46-AC2E-364CFCC6C42A}" dt="2021-05-12T15:42:37.750" v="11813" actId="20578"/>
        <pc:sldMkLst>
          <pc:docMk/>
          <pc:sldMk cId="1019928272" sldId="4590"/>
        </pc:sldMkLst>
        <pc:spChg chg="mod">
          <ac:chgData name="Yi-Chun Wang" userId="0b0df59f-f6a9-496e-8f30-e802ed6387ee" providerId="ADAL" clId="{96EFA488-BDB1-BF46-AC2E-364CFCC6C42A}" dt="2021-05-12T13:24:56.137" v="10032" actId="21"/>
          <ac:spMkLst>
            <pc:docMk/>
            <pc:sldMk cId="1019928272" sldId="4590"/>
            <ac:spMk id="3" creationId="{30C3EE4B-DB15-6F48-B5AB-D8266433A5B0}"/>
          </ac:spMkLst>
        </pc:spChg>
        <pc:picChg chg="del">
          <ac:chgData name="Yi-Chun Wang" userId="0b0df59f-f6a9-496e-8f30-e802ed6387ee" providerId="ADAL" clId="{96EFA488-BDB1-BF46-AC2E-364CFCC6C42A}" dt="2021-05-06T10:06:39.072" v="622" actId="478"/>
          <ac:picMkLst>
            <pc:docMk/>
            <pc:sldMk cId="1019928272" sldId="4590"/>
            <ac:picMk id="5" creationId="{759D1017-D90B-0946-9797-06B06456E311}"/>
          </ac:picMkLst>
        </pc:picChg>
        <pc:picChg chg="add mod">
          <ac:chgData name="Yi-Chun Wang" userId="0b0df59f-f6a9-496e-8f30-e802ed6387ee" providerId="ADAL" clId="{96EFA488-BDB1-BF46-AC2E-364CFCC6C42A}" dt="2021-05-12T14:40:44.927" v="10777" actId="1076"/>
          <ac:picMkLst>
            <pc:docMk/>
            <pc:sldMk cId="1019928272" sldId="4590"/>
            <ac:picMk id="5" creationId="{F321A72A-FF7E-8A46-B0B4-4B69327F0668}"/>
          </ac:picMkLst>
        </pc:picChg>
        <pc:picChg chg="add mod">
          <ac:chgData name="Yi-Chun Wang" userId="0b0df59f-f6a9-496e-8f30-e802ed6387ee" providerId="ADAL" clId="{96EFA488-BDB1-BF46-AC2E-364CFCC6C42A}" dt="2021-05-12T15:37:14.487" v="11811" actId="1036"/>
          <ac:picMkLst>
            <pc:docMk/>
            <pc:sldMk cId="1019928272" sldId="4590"/>
            <ac:picMk id="6" creationId="{79CC9BC2-E251-F244-8867-529DA3D45924}"/>
          </ac:picMkLst>
        </pc:picChg>
        <pc:picChg chg="add del mod">
          <ac:chgData name="Yi-Chun Wang" userId="0b0df59f-f6a9-496e-8f30-e802ed6387ee" providerId="ADAL" clId="{96EFA488-BDB1-BF46-AC2E-364CFCC6C42A}" dt="2021-05-06T21:13:00.557" v="3695" actId="478"/>
          <ac:picMkLst>
            <pc:docMk/>
            <pc:sldMk cId="1019928272" sldId="4590"/>
            <ac:picMk id="7" creationId="{B1F5D68D-24B9-A34D-976E-3A629F218649}"/>
          </ac:picMkLst>
        </pc:picChg>
        <pc:picChg chg="add del mod">
          <ac:chgData name="Yi-Chun Wang" userId="0b0df59f-f6a9-496e-8f30-e802ed6387ee" providerId="ADAL" clId="{96EFA488-BDB1-BF46-AC2E-364CFCC6C42A}" dt="2021-05-12T13:24:39.536" v="10029" actId="21"/>
          <ac:picMkLst>
            <pc:docMk/>
            <pc:sldMk cId="1019928272" sldId="4590"/>
            <ac:picMk id="8" creationId="{8732876E-72EA-A646-AC28-92A6CD52E596}"/>
          </ac:picMkLst>
        </pc:picChg>
        <pc:picChg chg="add del mod">
          <ac:chgData name="Yi-Chun Wang" userId="0b0df59f-f6a9-496e-8f30-e802ed6387ee" providerId="ADAL" clId="{96EFA488-BDB1-BF46-AC2E-364CFCC6C42A}" dt="2021-05-12T13:24:39.536" v="10029" actId="21"/>
          <ac:picMkLst>
            <pc:docMk/>
            <pc:sldMk cId="1019928272" sldId="4590"/>
            <ac:picMk id="9" creationId="{957EE320-104D-2545-B0B5-55D400C80E76}"/>
          </ac:picMkLst>
        </pc:picChg>
        <pc:picChg chg="add del mod">
          <ac:chgData name="Yi-Chun Wang" userId="0b0df59f-f6a9-496e-8f30-e802ed6387ee" providerId="ADAL" clId="{96EFA488-BDB1-BF46-AC2E-364CFCC6C42A}" dt="2021-05-06T21:13:38.525" v="3705" actId="478"/>
          <ac:picMkLst>
            <pc:docMk/>
            <pc:sldMk cId="1019928272" sldId="4590"/>
            <ac:picMk id="10" creationId="{E8974934-5C61-D242-8C49-0F65B6145616}"/>
          </ac:picMkLst>
        </pc:picChg>
        <pc:picChg chg="add del mod">
          <ac:chgData name="Yi-Chun Wang" userId="0b0df59f-f6a9-496e-8f30-e802ed6387ee" providerId="ADAL" clId="{96EFA488-BDB1-BF46-AC2E-364CFCC6C42A}" dt="2021-05-12T14:40:24.803" v="10769" actId="478"/>
          <ac:picMkLst>
            <pc:docMk/>
            <pc:sldMk cId="1019928272" sldId="4590"/>
            <ac:picMk id="12" creationId="{3668531A-E814-174F-8948-D66F152D065B}"/>
          </ac:picMkLst>
        </pc:picChg>
      </pc:sldChg>
      <pc:sldChg chg="addSp delSp modSp add mod modNotesTx">
        <pc:chgData name="Yi-Chun Wang" userId="0b0df59f-f6a9-496e-8f30-e802ed6387ee" providerId="ADAL" clId="{96EFA488-BDB1-BF46-AC2E-364CFCC6C42A}" dt="2021-05-12T10:18:21.935" v="8049" actId="20577"/>
        <pc:sldMkLst>
          <pc:docMk/>
          <pc:sldMk cId="304439454" sldId="4591"/>
        </pc:sldMkLst>
        <pc:spChg chg="mod">
          <ac:chgData name="Yi-Chun Wang" userId="0b0df59f-f6a9-496e-8f30-e802ed6387ee" providerId="ADAL" clId="{96EFA488-BDB1-BF46-AC2E-364CFCC6C42A}" dt="2021-05-12T10:18:21.935" v="8049" actId="20577"/>
          <ac:spMkLst>
            <pc:docMk/>
            <pc:sldMk cId="304439454" sldId="4591"/>
            <ac:spMk id="3" creationId="{30C3EE4B-DB15-6F48-B5AB-D8266433A5B0}"/>
          </ac:spMkLst>
        </pc:spChg>
        <pc:picChg chg="del">
          <ac:chgData name="Yi-Chun Wang" userId="0b0df59f-f6a9-496e-8f30-e802ed6387ee" providerId="ADAL" clId="{96EFA488-BDB1-BF46-AC2E-364CFCC6C42A}" dt="2021-05-06T10:25:46.254" v="765" actId="478"/>
          <ac:picMkLst>
            <pc:docMk/>
            <pc:sldMk cId="304439454" sldId="4591"/>
            <ac:picMk id="6" creationId="{79CC9BC2-E251-F244-8867-529DA3D45924}"/>
          </ac:picMkLst>
        </pc:picChg>
        <pc:picChg chg="del">
          <ac:chgData name="Yi-Chun Wang" userId="0b0df59f-f6a9-496e-8f30-e802ed6387ee" providerId="ADAL" clId="{96EFA488-BDB1-BF46-AC2E-364CFCC6C42A}" dt="2021-05-06T10:25:47.271" v="766" actId="478"/>
          <ac:picMkLst>
            <pc:docMk/>
            <pc:sldMk cId="304439454" sldId="4591"/>
            <ac:picMk id="7" creationId="{B1F5D68D-24B9-A34D-976E-3A629F218649}"/>
          </ac:picMkLst>
        </pc:picChg>
        <pc:picChg chg="add mod modCrop">
          <ac:chgData name="Yi-Chun Wang" userId="0b0df59f-f6a9-496e-8f30-e802ed6387ee" providerId="ADAL" clId="{96EFA488-BDB1-BF46-AC2E-364CFCC6C42A}" dt="2021-05-07T10:52:23.424" v="3838" actId="14100"/>
          <ac:picMkLst>
            <pc:docMk/>
            <pc:sldMk cId="304439454" sldId="4591"/>
            <ac:picMk id="8" creationId="{AC9E8AAD-1504-354A-9728-69E0EEC7FB1F}"/>
          </ac:picMkLst>
        </pc:picChg>
        <pc:picChg chg="add mod modCrop">
          <ac:chgData name="Yi-Chun Wang" userId="0b0df59f-f6a9-496e-8f30-e802ed6387ee" providerId="ADAL" clId="{96EFA488-BDB1-BF46-AC2E-364CFCC6C42A}" dt="2021-05-07T10:52:26.359" v="3841" actId="1038"/>
          <ac:picMkLst>
            <pc:docMk/>
            <pc:sldMk cId="304439454" sldId="4591"/>
            <ac:picMk id="9" creationId="{34A21CE2-59E7-FE4C-8683-73F4B2A37078}"/>
          </ac:picMkLst>
        </pc:picChg>
        <pc:picChg chg="add mod modCrop">
          <ac:chgData name="Yi-Chun Wang" userId="0b0df59f-f6a9-496e-8f30-e802ed6387ee" providerId="ADAL" clId="{96EFA488-BDB1-BF46-AC2E-364CFCC6C42A}" dt="2021-05-07T10:52:08.116" v="3834" actId="14100"/>
          <ac:picMkLst>
            <pc:docMk/>
            <pc:sldMk cId="304439454" sldId="4591"/>
            <ac:picMk id="10" creationId="{5E9C21D7-5881-A246-A5E1-FF8A5EAB730B}"/>
          </ac:picMkLst>
        </pc:picChg>
      </pc:sldChg>
      <pc:sldChg chg="modSp new mod ord">
        <pc:chgData name="Yi-Chun Wang" userId="0b0df59f-f6a9-496e-8f30-e802ed6387ee" providerId="ADAL" clId="{96EFA488-BDB1-BF46-AC2E-364CFCC6C42A}" dt="2021-05-12T10:18:12.658" v="8044" actId="20578"/>
        <pc:sldMkLst>
          <pc:docMk/>
          <pc:sldMk cId="885036576" sldId="4592"/>
        </pc:sldMkLst>
        <pc:spChg chg="mod">
          <ac:chgData name="Yi-Chun Wang" userId="0b0df59f-f6a9-496e-8f30-e802ed6387ee" providerId="ADAL" clId="{96EFA488-BDB1-BF46-AC2E-364CFCC6C42A}" dt="2021-05-06T10:33:15.433" v="1273" actId="20577"/>
          <ac:spMkLst>
            <pc:docMk/>
            <pc:sldMk cId="885036576" sldId="4592"/>
            <ac:spMk id="2" creationId="{9EAC2371-F2BA-1742-833A-EB28446E59B6}"/>
          </ac:spMkLst>
        </pc:spChg>
        <pc:spChg chg="mod">
          <ac:chgData name="Yi-Chun Wang" userId="0b0df59f-f6a9-496e-8f30-e802ed6387ee" providerId="ADAL" clId="{96EFA488-BDB1-BF46-AC2E-364CFCC6C42A}" dt="2021-05-11T20:05:41.012" v="6567" actId="20577"/>
          <ac:spMkLst>
            <pc:docMk/>
            <pc:sldMk cId="885036576" sldId="4592"/>
            <ac:spMk id="3" creationId="{72E1EE2A-2470-AE40-8EAA-C8BDC3B221DE}"/>
          </ac:spMkLst>
        </pc:spChg>
      </pc:sldChg>
      <pc:sldChg chg="addSp delSp modSp new mod modTransition modClrScheme modAnim chgLayout modNotesTx">
        <pc:chgData name="Yi-Chun Wang" userId="0b0df59f-f6a9-496e-8f30-e802ed6387ee" providerId="ADAL" clId="{96EFA488-BDB1-BF46-AC2E-364CFCC6C42A}" dt="2021-05-12T15:29:15.759" v="11792" actId="1076"/>
        <pc:sldMkLst>
          <pc:docMk/>
          <pc:sldMk cId="3668656616" sldId="4593"/>
        </pc:sldMkLst>
        <pc:spChg chg="mod">
          <ac:chgData name="Yi-Chun Wang" userId="0b0df59f-f6a9-496e-8f30-e802ed6387ee" providerId="ADAL" clId="{96EFA488-BDB1-BF46-AC2E-364CFCC6C42A}" dt="2021-05-06T19:05:35.029" v="2288" actId="26606"/>
          <ac:spMkLst>
            <pc:docMk/>
            <pc:sldMk cId="3668656616" sldId="4593"/>
            <ac:spMk id="2" creationId="{FBD47161-C8F5-4648-B968-5F60AEB11823}"/>
          </ac:spMkLst>
        </pc:spChg>
        <pc:spChg chg="mod ord">
          <ac:chgData name="Yi-Chun Wang" userId="0b0df59f-f6a9-496e-8f30-e802ed6387ee" providerId="ADAL" clId="{96EFA488-BDB1-BF46-AC2E-364CFCC6C42A}" dt="2021-05-07T14:28:15.250" v="3946" actId="27636"/>
          <ac:spMkLst>
            <pc:docMk/>
            <pc:sldMk cId="3668656616" sldId="4593"/>
            <ac:spMk id="3" creationId="{2B83633B-1290-E84A-930A-F1E219919687}"/>
          </ac:spMkLst>
        </pc:spChg>
        <pc:spChg chg="add mod">
          <ac:chgData name="Yi-Chun Wang" userId="0b0df59f-f6a9-496e-8f30-e802ed6387ee" providerId="ADAL" clId="{96EFA488-BDB1-BF46-AC2E-364CFCC6C42A}" dt="2021-05-07T10:48:16.618" v="3825" actId="1076"/>
          <ac:spMkLst>
            <pc:docMk/>
            <pc:sldMk cId="3668656616" sldId="4593"/>
            <ac:spMk id="4" creationId="{830C90A6-8A99-0044-8C5F-FD5872312C89}"/>
          </ac:spMkLst>
        </pc:spChg>
        <pc:spChg chg="add del mod">
          <ac:chgData name="Yi-Chun Wang" userId="0b0df59f-f6a9-496e-8f30-e802ed6387ee" providerId="ADAL" clId="{96EFA488-BDB1-BF46-AC2E-364CFCC6C42A}" dt="2021-05-06T19:47:07.566" v="2570" actId="478"/>
          <ac:spMkLst>
            <pc:docMk/>
            <pc:sldMk cId="3668656616" sldId="4593"/>
            <ac:spMk id="5" creationId="{25B6C756-28E4-F447-B0A8-4E5BCBAB6F24}"/>
          </ac:spMkLst>
        </pc:spChg>
        <pc:spChg chg="add del mod">
          <ac:chgData name="Yi-Chun Wang" userId="0b0df59f-f6a9-496e-8f30-e802ed6387ee" providerId="ADAL" clId="{96EFA488-BDB1-BF46-AC2E-364CFCC6C42A}" dt="2021-05-10T08:30:38.987" v="5712"/>
          <ac:spMkLst>
            <pc:docMk/>
            <pc:sldMk cId="3668656616" sldId="4593"/>
            <ac:spMk id="5" creationId="{6919DF04-79A8-9E4D-B48F-AA2EC1D7AEA2}"/>
          </ac:spMkLst>
        </pc:spChg>
        <pc:spChg chg="add del">
          <ac:chgData name="Yi-Chun Wang" userId="0b0df59f-f6a9-496e-8f30-e802ed6387ee" providerId="ADAL" clId="{96EFA488-BDB1-BF46-AC2E-364CFCC6C42A}" dt="2021-05-10T08:30:49.084" v="5714"/>
          <ac:spMkLst>
            <pc:docMk/>
            <pc:sldMk cId="3668656616" sldId="4593"/>
            <ac:spMk id="6" creationId="{84CC9A6C-3B55-704A-A94A-009402314D5E}"/>
          </ac:spMkLst>
        </pc:spChg>
        <pc:spChg chg="add del">
          <ac:chgData name="Yi-Chun Wang" userId="0b0df59f-f6a9-496e-8f30-e802ed6387ee" providerId="ADAL" clId="{96EFA488-BDB1-BF46-AC2E-364CFCC6C42A}" dt="2021-05-10T08:30:52.040" v="5716"/>
          <ac:spMkLst>
            <pc:docMk/>
            <pc:sldMk cId="3668656616" sldId="4593"/>
            <ac:spMk id="7" creationId="{0D150DD7-3B2E-5846-9503-3035DDC371D0}"/>
          </ac:spMkLst>
        </pc:spChg>
        <pc:spChg chg="add del mod">
          <ac:chgData name="Yi-Chun Wang" userId="0b0df59f-f6a9-496e-8f30-e802ed6387ee" providerId="ADAL" clId="{96EFA488-BDB1-BF46-AC2E-364CFCC6C42A}" dt="2021-05-06T19:08:58.090" v="2293" actId="478"/>
          <ac:spMkLst>
            <pc:docMk/>
            <pc:sldMk cId="3668656616" sldId="4593"/>
            <ac:spMk id="71" creationId="{5E4F0D4B-9171-467A-A84E-A793326C1F9B}"/>
          </ac:spMkLst>
        </pc:spChg>
        <pc:picChg chg="add mod">
          <ac:chgData name="Yi-Chun Wang" userId="0b0df59f-f6a9-496e-8f30-e802ed6387ee" providerId="ADAL" clId="{96EFA488-BDB1-BF46-AC2E-364CFCC6C42A}" dt="2021-05-10T08:31:18.635" v="5725" actId="1076"/>
          <ac:picMkLst>
            <pc:docMk/>
            <pc:sldMk cId="3668656616" sldId="4593"/>
            <ac:picMk id="8" creationId="{D3F7D043-0723-3E45-9E54-E5D3D66B7851}"/>
          </ac:picMkLst>
        </pc:picChg>
        <pc:picChg chg="add mod">
          <ac:chgData name="Yi-Chun Wang" userId="0b0df59f-f6a9-496e-8f30-e802ed6387ee" providerId="ADAL" clId="{96EFA488-BDB1-BF46-AC2E-364CFCC6C42A}" dt="2021-05-06T20:03:31.123" v="2647" actId="1076"/>
          <ac:picMkLst>
            <pc:docMk/>
            <pc:sldMk cId="3668656616" sldId="4593"/>
            <ac:picMk id="2050" creationId="{AE3DDF73-D8E1-DE4D-AABF-45AB2CDF5B37}"/>
          </ac:picMkLst>
        </pc:picChg>
        <pc:picChg chg="add del mod">
          <ac:chgData name="Yi-Chun Wang" userId="0b0df59f-f6a9-496e-8f30-e802ed6387ee" providerId="ADAL" clId="{96EFA488-BDB1-BF46-AC2E-364CFCC6C42A}" dt="2021-05-06T20:03:59.847" v="2652" actId="478"/>
          <ac:picMkLst>
            <pc:docMk/>
            <pc:sldMk cId="3668656616" sldId="4593"/>
            <ac:picMk id="2052" creationId="{3B4704FC-5884-3044-A3FE-86772A014A56}"/>
          </ac:picMkLst>
        </pc:picChg>
        <pc:picChg chg="add mod">
          <ac:chgData name="Yi-Chun Wang" userId="0b0df59f-f6a9-496e-8f30-e802ed6387ee" providerId="ADAL" clId="{96EFA488-BDB1-BF46-AC2E-364CFCC6C42A}" dt="2021-05-12T15:29:15.759" v="11792" actId="1076"/>
          <ac:picMkLst>
            <pc:docMk/>
            <pc:sldMk cId="3668656616" sldId="4593"/>
            <ac:picMk id="2054" creationId="{B4DEC0B3-8597-2A44-9431-707A91B904D7}"/>
          </ac:picMkLst>
        </pc:picChg>
      </pc:sldChg>
      <pc:sldChg chg="new del">
        <pc:chgData name="Yi-Chun Wang" userId="0b0df59f-f6a9-496e-8f30-e802ed6387ee" providerId="ADAL" clId="{96EFA488-BDB1-BF46-AC2E-364CFCC6C42A}" dt="2021-05-06T20:40:27.234" v="2779" actId="2696"/>
        <pc:sldMkLst>
          <pc:docMk/>
          <pc:sldMk cId="1804257607" sldId="4594"/>
        </pc:sldMkLst>
      </pc:sldChg>
      <pc:sldChg chg="addSp delSp modSp add mod ord modNotesTx">
        <pc:chgData name="Yi-Chun Wang" userId="0b0df59f-f6a9-496e-8f30-e802ed6387ee" providerId="ADAL" clId="{96EFA488-BDB1-BF46-AC2E-364CFCC6C42A}" dt="2021-05-12T12:49:39.312" v="8620" actId="20578"/>
        <pc:sldMkLst>
          <pc:docMk/>
          <pc:sldMk cId="3731036535" sldId="4594"/>
        </pc:sldMkLst>
        <pc:picChg chg="add mod">
          <ac:chgData name="Yi-Chun Wang" userId="0b0df59f-f6a9-496e-8f30-e802ed6387ee" providerId="ADAL" clId="{96EFA488-BDB1-BF46-AC2E-364CFCC6C42A}" dt="2021-05-07T09:01:26.575" v="3744" actId="1076"/>
          <ac:picMkLst>
            <pc:docMk/>
            <pc:sldMk cId="3731036535" sldId="4594"/>
            <ac:picMk id="5" creationId="{C735F40C-7F31-164F-B79E-976940FAEAB1}"/>
          </ac:picMkLst>
        </pc:picChg>
        <pc:picChg chg="del">
          <ac:chgData name="Yi-Chun Wang" userId="0b0df59f-f6a9-496e-8f30-e802ed6387ee" providerId="ADAL" clId="{96EFA488-BDB1-BF46-AC2E-364CFCC6C42A}" dt="2021-05-07T08:59:46.450" v="3727" actId="478"/>
          <ac:picMkLst>
            <pc:docMk/>
            <pc:sldMk cId="3731036535" sldId="4594"/>
            <ac:picMk id="16" creationId="{B4A8053D-BD3B-EF45-B522-6065B8559ADC}"/>
          </ac:picMkLst>
        </pc:picChg>
      </pc:sldChg>
      <pc:sldChg chg="addSp delSp modSp add mod ord modNotesTx">
        <pc:chgData name="Yi-Chun Wang" userId="0b0df59f-f6a9-496e-8f30-e802ed6387ee" providerId="ADAL" clId="{96EFA488-BDB1-BF46-AC2E-364CFCC6C42A}" dt="2021-05-12T12:49:39.312" v="8620" actId="20578"/>
        <pc:sldMkLst>
          <pc:docMk/>
          <pc:sldMk cId="3087436976" sldId="4595"/>
        </pc:sldMkLst>
        <pc:spChg chg="mod">
          <ac:chgData name="Yi-Chun Wang" userId="0b0df59f-f6a9-496e-8f30-e802ed6387ee" providerId="ADAL" clId="{96EFA488-BDB1-BF46-AC2E-364CFCC6C42A}" dt="2021-05-07T09:00:17.313" v="3735" actId="962"/>
          <ac:spMkLst>
            <pc:docMk/>
            <pc:sldMk cId="3087436976" sldId="4595"/>
            <ac:spMk id="3" creationId="{8BBB2685-389A-8245-A441-13495CDB2A2B}"/>
          </ac:spMkLst>
        </pc:spChg>
        <pc:picChg chg="del">
          <ac:chgData name="Yi-Chun Wang" userId="0b0df59f-f6a9-496e-8f30-e802ed6387ee" providerId="ADAL" clId="{96EFA488-BDB1-BF46-AC2E-364CFCC6C42A}" dt="2021-05-07T09:00:07.459" v="3731" actId="478"/>
          <ac:picMkLst>
            <pc:docMk/>
            <pc:sldMk cId="3087436976" sldId="4595"/>
            <ac:picMk id="5" creationId="{C735F40C-7F31-164F-B79E-976940FAEAB1}"/>
          </ac:picMkLst>
        </pc:picChg>
        <pc:picChg chg="add mod">
          <ac:chgData name="Yi-Chun Wang" userId="0b0df59f-f6a9-496e-8f30-e802ed6387ee" providerId="ADAL" clId="{96EFA488-BDB1-BF46-AC2E-364CFCC6C42A}" dt="2021-05-07T09:01:38.579" v="3748" actId="1076"/>
          <ac:picMkLst>
            <pc:docMk/>
            <pc:sldMk cId="3087436976" sldId="4595"/>
            <ac:picMk id="6" creationId="{32D5310B-9C53-6B4F-B25D-F5F9A523C8C1}"/>
          </ac:picMkLst>
        </pc:picChg>
      </pc:sldChg>
      <pc:sldChg chg="modSp del mod">
        <pc:chgData name="Yi-Chun Wang" userId="0b0df59f-f6a9-496e-8f30-e802ed6387ee" providerId="ADAL" clId="{96EFA488-BDB1-BF46-AC2E-364CFCC6C42A}" dt="2021-05-12T12:40:47.292" v="8438" actId="2696"/>
        <pc:sldMkLst>
          <pc:docMk/>
          <pc:sldMk cId="2135446149" sldId="4596"/>
        </pc:sldMkLst>
        <pc:spChg chg="mod">
          <ac:chgData name="Yi-Chun Wang" userId="0b0df59f-f6a9-496e-8f30-e802ed6387ee" providerId="ADAL" clId="{96EFA488-BDB1-BF46-AC2E-364CFCC6C42A}" dt="2021-05-12T12:40:39.506" v="8437" actId="21"/>
          <ac:spMkLst>
            <pc:docMk/>
            <pc:sldMk cId="2135446149" sldId="4596"/>
            <ac:spMk id="3" creationId="{2C3BF5CC-3C88-4222-B2EF-8C4AC5BD48BB}"/>
          </ac:spMkLst>
        </pc:spChg>
      </pc:sldChg>
      <pc:sldChg chg="del">
        <pc:chgData name="Yi-Chun Wang" userId="0b0df59f-f6a9-496e-8f30-e802ed6387ee" providerId="ADAL" clId="{96EFA488-BDB1-BF46-AC2E-364CFCC6C42A}" dt="2021-05-12T10:05:28.668" v="7740" actId="2696"/>
        <pc:sldMkLst>
          <pc:docMk/>
          <pc:sldMk cId="2149073251" sldId="4597"/>
        </pc:sldMkLst>
      </pc:sldChg>
      <pc:sldChg chg="addSp delSp modSp del mod">
        <pc:chgData name="Yi-Chun Wang" userId="0b0df59f-f6a9-496e-8f30-e802ed6387ee" providerId="ADAL" clId="{96EFA488-BDB1-BF46-AC2E-364CFCC6C42A}" dt="2021-05-12T12:45:30.318" v="8523" actId="2696"/>
        <pc:sldMkLst>
          <pc:docMk/>
          <pc:sldMk cId="3749685030" sldId="4598"/>
        </pc:sldMkLst>
        <pc:spChg chg="del mod">
          <ac:chgData name="Yi-Chun Wang" userId="0b0df59f-f6a9-496e-8f30-e802ed6387ee" providerId="ADAL" clId="{96EFA488-BDB1-BF46-AC2E-364CFCC6C42A}" dt="2021-05-12T08:55:56.042" v="7526" actId="478"/>
          <ac:spMkLst>
            <pc:docMk/>
            <pc:sldMk cId="3749685030" sldId="4598"/>
            <ac:spMk id="3" creationId="{AF4CDBC8-3EE6-4822-A65C-216B35B4AA26}"/>
          </ac:spMkLst>
        </pc:spChg>
        <pc:graphicFrameChg chg="add mod modGraphic">
          <ac:chgData name="Yi-Chun Wang" userId="0b0df59f-f6a9-496e-8f30-e802ed6387ee" providerId="ADAL" clId="{96EFA488-BDB1-BF46-AC2E-364CFCC6C42A}" dt="2021-05-10T17:50:08.634" v="6118" actId="1076"/>
          <ac:graphicFrameMkLst>
            <pc:docMk/>
            <pc:sldMk cId="3749685030" sldId="4598"/>
            <ac:graphicFrameMk id="4" creationId="{FC2F188D-6AB8-AF4D-99D6-CC4C39FA2250}"/>
          </ac:graphicFrameMkLst>
        </pc:graphicFrameChg>
        <pc:picChg chg="add mod">
          <ac:chgData name="Yi-Chun Wang" userId="0b0df59f-f6a9-496e-8f30-e802ed6387ee" providerId="ADAL" clId="{96EFA488-BDB1-BF46-AC2E-364CFCC6C42A}" dt="2021-05-10T11:11:29.880" v="6106"/>
          <ac:picMkLst>
            <pc:docMk/>
            <pc:sldMk cId="3749685030" sldId="4598"/>
            <ac:picMk id="3073" creationId="{6F6B4E00-F29D-7D4F-8EEC-FFD8C3797A85}"/>
          </ac:picMkLst>
        </pc:picChg>
        <pc:picChg chg="add mod">
          <ac:chgData name="Yi-Chun Wang" userId="0b0df59f-f6a9-496e-8f30-e802ed6387ee" providerId="ADAL" clId="{96EFA488-BDB1-BF46-AC2E-364CFCC6C42A}" dt="2021-05-10T11:11:29.880" v="6106"/>
          <ac:picMkLst>
            <pc:docMk/>
            <pc:sldMk cId="3749685030" sldId="4598"/>
            <ac:picMk id="3074" creationId="{DBA700D1-1D0B-F444-9BCB-0490F5CE3B41}"/>
          </ac:picMkLst>
        </pc:picChg>
        <pc:picChg chg="add del mod">
          <ac:chgData name="Yi-Chun Wang" userId="0b0df59f-f6a9-496e-8f30-e802ed6387ee" providerId="ADAL" clId="{96EFA488-BDB1-BF46-AC2E-364CFCC6C42A}" dt="2021-05-10T17:50:55.143" v="6122" actId="478"/>
          <ac:picMkLst>
            <pc:docMk/>
            <pc:sldMk cId="3749685030" sldId="4598"/>
            <ac:picMk id="3075" creationId="{3E0E50F4-FD06-8C41-B43B-4E61D301DDBF}"/>
          </ac:picMkLst>
        </pc:picChg>
        <pc:picChg chg="add mod">
          <ac:chgData name="Yi-Chun Wang" userId="0b0df59f-f6a9-496e-8f30-e802ed6387ee" providerId="ADAL" clId="{96EFA488-BDB1-BF46-AC2E-364CFCC6C42A}" dt="2021-05-10T11:11:29.880" v="6106"/>
          <ac:picMkLst>
            <pc:docMk/>
            <pc:sldMk cId="3749685030" sldId="4598"/>
            <ac:picMk id="3076" creationId="{2CC2E6C7-9A64-9C4A-B313-DB75383D1742}"/>
          </ac:picMkLst>
        </pc:picChg>
        <pc:picChg chg="add mod">
          <ac:chgData name="Yi-Chun Wang" userId="0b0df59f-f6a9-496e-8f30-e802ed6387ee" providerId="ADAL" clId="{96EFA488-BDB1-BF46-AC2E-364CFCC6C42A}" dt="2021-05-10T11:11:29.880" v="6106"/>
          <ac:picMkLst>
            <pc:docMk/>
            <pc:sldMk cId="3749685030" sldId="4598"/>
            <ac:picMk id="3077" creationId="{D062961D-1E28-364D-A6E9-D42E6411B068}"/>
          </ac:picMkLst>
        </pc:picChg>
        <pc:picChg chg="add mod">
          <ac:chgData name="Yi-Chun Wang" userId="0b0df59f-f6a9-496e-8f30-e802ed6387ee" providerId="ADAL" clId="{96EFA488-BDB1-BF46-AC2E-364CFCC6C42A}" dt="2021-05-10T11:11:29.880" v="6106"/>
          <ac:picMkLst>
            <pc:docMk/>
            <pc:sldMk cId="3749685030" sldId="4598"/>
            <ac:picMk id="3078" creationId="{0E49922D-2DE5-C941-B8F7-968354D98DDF}"/>
          </ac:picMkLst>
        </pc:picChg>
        <pc:picChg chg="add del mod">
          <ac:chgData name="Yi-Chun Wang" userId="0b0df59f-f6a9-496e-8f30-e802ed6387ee" providerId="ADAL" clId="{96EFA488-BDB1-BF46-AC2E-364CFCC6C42A}" dt="2021-05-10T17:50:49.046" v="6121" actId="478"/>
          <ac:picMkLst>
            <pc:docMk/>
            <pc:sldMk cId="3749685030" sldId="4598"/>
            <ac:picMk id="3079" creationId="{F169F0F0-5CAA-F84D-9660-6D12879E5E8E}"/>
          </ac:picMkLst>
        </pc:picChg>
        <pc:picChg chg="add mod">
          <ac:chgData name="Yi-Chun Wang" userId="0b0df59f-f6a9-496e-8f30-e802ed6387ee" providerId="ADAL" clId="{96EFA488-BDB1-BF46-AC2E-364CFCC6C42A}" dt="2021-05-10T11:11:29.880" v="6106"/>
          <ac:picMkLst>
            <pc:docMk/>
            <pc:sldMk cId="3749685030" sldId="4598"/>
            <ac:picMk id="3080" creationId="{1A14B235-1059-E44A-AA28-40DFC129F712}"/>
          </ac:picMkLst>
        </pc:picChg>
        <pc:picChg chg="add mod">
          <ac:chgData name="Yi-Chun Wang" userId="0b0df59f-f6a9-496e-8f30-e802ed6387ee" providerId="ADAL" clId="{96EFA488-BDB1-BF46-AC2E-364CFCC6C42A}" dt="2021-05-10T11:11:29.880" v="6106"/>
          <ac:picMkLst>
            <pc:docMk/>
            <pc:sldMk cId="3749685030" sldId="4598"/>
            <ac:picMk id="3081" creationId="{5AF8C9D7-56B1-874A-B0CB-FA15084C3AD2}"/>
          </ac:picMkLst>
        </pc:picChg>
        <pc:picChg chg="add mod">
          <ac:chgData name="Yi-Chun Wang" userId="0b0df59f-f6a9-496e-8f30-e802ed6387ee" providerId="ADAL" clId="{96EFA488-BDB1-BF46-AC2E-364CFCC6C42A}" dt="2021-05-10T11:11:29.880" v="6106"/>
          <ac:picMkLst>
            <pc:docMk/>
            <pc:sldMk cId="3749685030" sldId="4598"/>
            <ac:picMk id="3082" creationId="{FF07E73F-0E27-5A48-9265-A547E65C6949}"/>
          </ac:picMkLst>
        </pc:picChg>
        <pc:picChg chg="add del mod">
          <ac:chgData name="Yi-Chun Wang" userId="0b0df59f-f6a9-496e-8f30-e802ed6387ee" providerId="ADAL" clId="{96EFA488-BDB1-BF46-AC2E-364CFCC6C42A}" dt="2021-05-10T17:50:47.052" v="6120" actId="478"/>
          <ac:picMkLst>
            <pc:docMk/>
            <pc:sldMk cId="3749685030" sldId="4598"/>
            <ac:picMk id="3083" creationId="{34B9E58D-E560-3E43-8DF6-C27EF2DD4D40}"/>
          </ac:picMkLst>
        </pc:picChg>
        <pc:picChg chg="add mod">
          <ac:chgData name="Yi-Chun Wang" userId="0b0df59f-f6a9-496e-8f30-e802ed6387ee" providerId="ADAL" clId="{96EFA488-BDB1-BF46-AC2E-364CFCC6C42A}" dt="2021-05-10T11:11:29.880" v="6106"/>
          <ac:picMkLst>
            <pc:docMk/>
            <pc:sldMk cId="3749685030" sldId="4598"/>
            <ac:picMk id="3084" creationId="{9176B4CB-771A-5241-B4D8-0366C2FADDA3}"/>
          </ac:picMkLst>
        </pc:picChg>
      </pc:sldChg>
      <pc:sldChg chg="addSp delSp modSp new mod ord addCm modCm">
        <pc:chgData name="Yi-Chun Wang" userId="0b0df59f-f6a9-496e-8f30-e802ed6387ee" providerId="ADAL" clId="{96EFA488-BDB1-BF46-AC2E-364CFCC6C42A}" dt="2021-05-12T10:05:39.360" v="7741" actId="20578"/>
        <pc:sldMkLst>
          <pc:docMk/>
          <pc:sldMk cId="87483533" sldId="4599"/>
        </pc:sldMkLst>
        <pc:spChg chg="del mod">
          <ac:chgData name="Yi-Chun Wang" userId="0b0df59f-f6a9-496e-8f30-e802ed6387ee" providerId="ADAL" clId="{96EFA488-BDB1-BF46-AC2E-364CFCC6C42A}" dt="2021-05-11T14:28:39.675" v="6135" actId="478"/>
          <ac:spMkLst>
            <pc:docMk/>
            <pc:sldMk cId="87483533" sldId="4599"/>
            <ac:spMk id="2" creationId="{CC456A10-9D9A-2B4B-BE64-187165390BFC}"/>
          </ac:spMkLst>
        </pc:spChg>
        <pc:spChg chg="del mod">
          <ac:chgData name="Yi-Chun Wang" userId="0b0df59f-f6a9-496e-8f30-e802ed6387ee" providerId="ADAL" clId="{96EFA488-BDB1-BF46-AC2E-364CFCC6C42A}" dt="2021-05-11T14:27:06.257" v="6125" actId="478"/>
          <ac:spMkLst>
            <pc:docMk/>
            <pc:sldMk cId="87483533" sldId="4599"/>
            <ac:spMk id="3" creationId="{128DFAD6-90AE-A545-B2CC-9687E1B400D3}"/>
          </ac:spMkLst>
        </pc:spChg>
        <pc:spChg chg="add del mod">
          <ac:chgData name="Yi-Chun Wang" userId="0b0df59f-f6a9-496e-8f30-e802ed6387ee" providerId="ADAL" clId="{96EFA488-BDB1-BF46-AC2E-364CFCC6C42A}" dt="2021-05-11T14:27:18.528" v="6128" actId="478"/>
          <ac:spMkLst>
            <pc:docMk/>
            <pc:sldMk cId="87483533" sldId="4599"/>
            <ac:spMk id="4" creationId="{0920DBF1-9B2F-7742-B05F-F91B649AA076}"/>
          </ac:spMkLst>
        </pc:spChg>
        <pc:spChg chg="add del mod">
          <ac:chgData name="Yi-Chun Wang" userId="0b0df59f-f6a9-496e-8f30-e802ed6387ee" providerId="ADAL" clId="{96EFA488-BDB1-BF46-AC2E-364CFCC6C42A}" dt="2021-05-12T08:03:26.590" v="6572"/>
          <ac:spMkLst>
            <pc:docMk/>
            <pc:sldMk cId="87483533" sldId="4599"/>
            <ac:spMk id="7" creationId="{0F6DFB1E-E96D-3842-B74C-DB846166C2B0}"/>
          </ac:spMkLst>
        </pc:spChg>
        <pc:picChg chg="add mod">
          <ac:chgData name="Yi-Chun Wang" userId="0b0df59f-f6a9-496e-8f30-e802ed6387ee" providerId="ADAL" clId="{96EFA488-BDB1-BF46-AC2E-364CFCC6C42A}" dt="2021-05-11T19:56:29.228" v="6214" actId="1076"/>
          <ac:picMkLst>
            <pc:docMk/>
            <pc:sldMk cId="87483533" sldId="4599"/>
            <ac:picMk id="6" creationId="{F91C0253-EDD1-C240-B85B-2F5F23482B77}"/>
          </ac:picMkLst>
        </pc:picChg>
      </pc:sldChg>
      <pc:sldChg chg="addSp delSp modSp new mod ord">
        <pc:chgData name="Yi-Chun Wang" userId="0b0df59f-f6a9-496e-8f30-e802ed6387ee" providerId="ADAL" clId="{96EFA488-BDB1-BF46-AC2E-364CFCC6C42A}" dt="2021-05-12T10:05:39.360" v="7741" actId="20578"/>
        <pc:sldMkLst>
          <pc:docMk/>
          <pc:sldMk cId="1054012040" sldId="4600"/>
        </pc:sldMkLst>
        <pc:spChg chg="del">
          <ac:chgData name="Yi-Chun Wang" userId="0b0df59f-f6a9-496e-8f30-e802ed6387ee" providerId="ADAL" clId="{96EFA488-BDB1-BF46-AC2E-364CFCC6C42A}" dt="2021-05-12T09:34:12.587" v="7527" actId="478"/>
          <ac:spMkLst>
            <pc:docMk/>
            <pc:sldMk cId="1054012040" sldId="4600"/>
            <ac:spMk id="2" creationId="{585E8D2C-EBE7-084D-B4D7-AAFEDF5F7E04}"/>
          </ac:spMkLst>
        </pc:spChg>
        <pc:spChg chg="del">
          <ac:chgData name="Yi-Chun Wang" userId="0b0df59f-f6a9-496e-8f30-e802ed6387ee" providerId="ADAL" clId="{96EFA488-BDB1-BF46-AC2E-364CFCC6C42A}" dt="2021-05-11T14:30:05.842" v="6139" actId="478"/>
          <ac:spMkLst>
            <pc:docMk/>
            <pc:sldMk cId="1054012040" sldId="4600"/>
            <ac:spMk id="3" creationId="{2E5330C9-07DE-0941-9BB3-5F7D7BC3A1E2}"/>
          </ac:spMkLst>
        </pc:spChg>
        <pc:picChg chg="add mod">
          <ac:chgData name="Yi-Chun Wang" userId="0b0df59f-f6a9-496e-8f30-e802ed6387ee" providerId="ADAL" clId="{96EFA488-BDB1-BF46-AC2E-364CFCC6C42A}" dt="2021-05-11T14:30:10.911" v="6143" actId="962"/>
          <ac:picMkLst>
            <pc:docMk/>
            <pc:sldMk cId="1054012040" sldId="4600"/>
            <ac:picMk id="5" creationId="{F6D64F21-5950-8940-BC77-598360DFADA1}"/>
          </ac:picMkLst>
        </pc:picChg>
      </pc:sldChg>
      <pc:sldChg chg="addSp delSp modSp new mod ord">
        <pc:chgData name="Yi-Chun Wang" userId="0b0df59f-f6a9-496e-8f30-e802ed6387ee" providerId="ADAL" clId="{96EFA488-BDB1-BF46-AC2E-364CFCC6C42A}" dt="2021-05-12T10:05:39.360" v="7741" actId="20578"/>
        <pc:sldMkLst>
          <pc:docMk/>
          <pc:sldMk cId="2358532709" sldId="4601"/>
        </pc:sldMkLst>
        <pc:spChg chg="del">
          <ac:chgData name="Yi-Chun Wang" userId="0b0df59f-f6a9-496e-8f30-e802ed6387ee" providerId="ADAL" clId="{96EFA488-BDB1-BF46-AC2E-364CFCC6C42A}" dt="2021-05-12T09:34:19.842" v="7528" actId="478"/>
          <ac:spMkLst>
            <pc:docMk/>
            <pc:sldMk cId="2358532709" sldId="4601"/>
            <ac:spMk id="2" creationId="{0F511D0F-3BB4-5D4B-BA96-2E6620A7AF74}"/>
          </ac:spMkLst>
        </pc:spChg>
        <pc:spChg chg="del">
          <ac:chgData name="Yi-Chun Wang" userId="0b0df59f-f6a9-496e-8f30-e802ed6387ee" providerId="ADAL" clId="{96EFA488-BDB1-BF46-AC2E-364CFCC6C42A}" dt="2021-05-11T14:30:41.576" v="6145" actId="478"/>
          <ac:spMkLst>
            <pc:docMk/>
            <pc:sldMk cId="2358532709" sldId="4601"/>
            <ac:spMk id="3" creationId="{9B1129E3-7F20-2C47-B102-32D58FCFBE32}"/>
          </ac:spMkLst>
        </pc:spChg>
        <pc:picChg chg="add mod">
          <ac:chgData name="Yi-Chun Wang" userId="0b0df59f-f6a9-496e-8f30-e802ed6387ee" providerId="ADAL" clId="{96EFA488-BDB1-BF46-AC2E-364CFCC6C42A}" dt="2021-05-11T14:30:47.278" v="6148" actId="962"/>
          <ac:picMkLst>
            <pc:docMk/>
            <pc:sldMk cId="2358532709" sldId="4601"/>
            <ac:picMk id="5" creationId="{73570819-CB89-1A42-9916-52B32AE88315}"/>
          </ac:picMkLst>
        </pc:picChg>
      </pc:sldChg>
      <pc:sldChg chg="addSp delSp modSp new mod modClrScheme chgLayout">
        <pc:chgData name="Yi-Chun Wang" userId="0b0df59f-f6a9-496e-8f30-e802ed6387ee" providerId="ADAL" clId="{96EFA488-BDB1-BF46-AC2E-364CFCC6C42A}" dt="2021-05-12T15:40:12.093" v="11812" actId="1076"/>
        <pc:sldMkLst>
          <pc:docMk/>
          <pc:sldMk cId="952587323" sldId="4602"/>
        </pc:sldMkLst>
        <pc:spChg chg="mod ord">
          <ac:chgData name="Yi-Chun Wang" userId="0b0df59f-f6a9-496e-8f30-e802ed6387ee" providerId="ADAL" clId="{96EFA488-BDB1-BF46-AC2E-364CFCC6C42A}" dt="2021-05-11T19:58:04.099" v="6261" actId="26606"/>
          <ac:spMkLst>
            <pc:docMk/>
            <pc:sldMk cId="952587323" sldId="4602"/>
            <ac:spMk id="2" creationId="{205EAD08-27BF-F04C-A3C9-C2BA64FA4B4E}"/>
          </ac:spMkLst>
        </pc:spChg>
        <pc:spChg chg="del">
          <ac:chgData name="Yi-Chun Wang" userId="0b0df59f-f6a9-496e-8f30-e802ed6387ee" providerId="ADAL" clId="{96EFA488-BDB1-BF46-AC2E-364CFCC6C42A}" dt="2021-05-11T14:34:06.768" v="6150"/>
          <ac:spMkLst>
            <pc:docMk/>
            <pc:sldMk cId="952587323" sldId="4602"/>
            <ac:spMk id="3" creationId="{FAA0F36A-2462-3A49-8948-F9C3BB7DE94F}"/>
          </ac:spMkLst>
        </pc:spChg>
        <pc:picChg chg="add mod modCrop">
          <ac:chgData name="Yi-Chun Wang" userId="0b0df59f-f6a9-496e-8f30-e802ed6387ee" providerId="ADAL" clId="{96EFA488-BDB1-BF46-AC2E-364CFCC6C42A}" dt="2021-05-12T15:40:12.093" v="11812" actId="1076"/>
          <ac:picMkLst>
            <pc:docMk/>
            <pc:sldMk cId="952587323" sldId="4602"/>
            <ac:picMk id="5" creationId="{5058110F-442B-5641-ABC2-585862397737}"/>
          </ac:picMkLst>
        </pc:picChg>
        <pc:picChg chg="add mod">
          <ac:chgData name="Yi-Chun Wang" userId="0b0df59f-f6a9-496e-8f30-e802ed6387ee" providerId="ADAL" clId="{96EFA488-BDB1-BF46-AC2E-364CFCC6C42A}" dt="2021-05-12T15:40:12.093" v="11812" actId="1076"/>
          <ac:picMkLst>
            <pc:docMk/>
            <pc:sldMk cId="952587323" sldId="4602"/>
            <ac:picMk id="6" creationId="{F2BF2E57-068A-FE42-8B53-3E96D9C5BEE8}"/>
          </ac:picMkLst>
        </pc:picChg>
        <pc:picChg chg="add mod">
          <ac:chgData name="Yi-Chun Wang" userId="0b0df59f-f6a9-496e-8f30-e802ed6387ee" providerId="ADAL" clId="{96EFA488-BDB1-BF46-AC2E-364CFCC6C42A}" dt="2021-05-12T10:06:31.268" v="7759" actId="1076"/>
          <ac:picMkLst>
            <pc:docMk/>
            <pc:sldMk cId="952587323" sldId="4602"/>
            <ac:picMk id="7" creationId="{49892BC5-9D3A-D945-B8CB-AFC7F9C19D51}"/>
          </ac:picMkLst>
        </pc:picChg>
      </pc:sldChg>
      <pc:sldChg chg="addSp delSp modSp new del mod">
        <pc:chgData name="Yi-Chun Wang" userId="0b0df59f-f6a9-496e-8f30-e802ed6387ee" providerId="ADAL" clId="{96EFA488-BDB1-BF46-AC2E-364CFCC6C42A}" dt="2021-05-11T19:58:31.855" v="6268" actId="2696"/>
        <pc:sldMkLst>
          <pc:docMk/>
          <pc:sldMk cId="2506697808" sldId="4603"/>
        </pc:sldMkLst>
        <pc:spChg chg="del">
          <ac:chgData name="Yi-Chun Wang" userId="0b0df59f-f6a9-496e-8f30-e802ed6387ee" providerId="ADAL" clId="{96EFA488-BDB1-BF46-AC2E-364CFCC6C42A}" dt="2021-05-11T14:35:12.733" v="6154"/>
          <ac:spMkLst>
            <pc:docMk/>
            <pc:sldMk cId="2506697808" sldId="4603"/>
            <ac:spMk id="3" creationId="{0285FF6F-66BB-2C4C-8BA6-81B6B36819AC}"/>
          </ac:spMkLst>
        </pc:spChg>
        <pc:picChg chg="add mod">
          <ac:chgData name="Yi-Chun Wang" userId="0b0df59f-f6a9-496e-8f30-e802ed6387ee" providerId="ADAL" clId="{96EFA488-BDB1-BF46-AC2E-364CFCC6C42A}" dt="2021-05-11T14:35:14.539" v="6156" actId="962"/>
          <ac:picMkLst>
            <pc:docMk/>
            <pc:sldMk cId="2506697808" sldId="4603"/>
            <ac:picMk id="5" creationId="{2B9F9D87-CF88-1F42-8C45-0642DB2554C0}"/>
          </ac:picMkLst>
        </pc:picChg>
      </pc:sldChg>
      <pc:sldChg chg="addSp delSp modSp new del mod">
        <pc:chgData name="Yi-Chun Wang" userId="0b0df59f-f6a9-496e-8f30-e802ed6387ee" providerId="ADAL" clId="{96EFA488-BDB1-BF46-AC2E-364CFCC6C42A}" dt="2021-05-12T10:06:38.473" v="7761" actId="2696"/>
        <pc:sldMkLst>
          <pc:docMk/>
          <pc:sldMk cId="2965114876" sldId="4604"/>
        </pc:sldMkLst>
        <pc:spChg chg="mod">
          <ac:chgData name="Yi-Chun Wang" userId="0b0df59f-f6a9-496e-8f30-e802ed6387ee" providerId="ADAL" clId="{96EFA488-BDB1-BF46-AC2E-364CFCC6C42A}" dt="2021-05-11T19:58:51.630" v="6304" actId="20577"/>
          <ac:spMkLst>
            <pc:docMk/>
            <pc:sldMk cId="2965114876" sldId="4604"/>
            <ac:spMk id="2" creationId="{ABE495D6-73E3-2246-B712-545A13DEA557}"/>
          </ac:spMkLst>
        </pc:spChg>
        <pc:spChg chg="del">
          <ac:chgData name="Yi-Chun Wang" userId="0b0df59f-f6a9-496e-8f30-e802ed6387ee" providerId="ADAL" clId="{96EFA488-BDB1-BF46-AC2E-364CFCC6C42A}" dt="2021-05-11T14:35:35.620" v="6158"/>
          <ac:spMkLst>
            <pc:docMk/>
            <pc:sldMk cId="2965114876" sldId="4604"/>
            <ac:spMk id="3" creationId="{8CFDD969-6CBB-A848-B66D-DDE23277CC01}"/>
          </ac:spMkLst>
        </pc:spChg>
        <pc:picChg chg="add mod modCrop">
          <ac:chgData name="Yi-Chun Wang" userId="0b0df59f-f6a9-496e-8f30-e802ed6387ee" providerId="ADAL" clId="{96EFA488-BDB1-BF46-AC2E-364CFCC6C42A}" dt="2021-05-11T19:59:23.028" v="6313" actId="14100"/>
          <ac:picMkLst>
            <pc:docMk/>
            <pc:sldMk cId="2965114876" sldId="4604"/>
            <ac:picMk id="5" creationId="{4825C8C5-80D7-A44B-81DC-4ED87300FD65}"/>
          </ac:picMkLst>
        </pc:picChg>
        <pc:picChg chg="add mod">
          <ac:chgData name="Yi-Chun Wang" userId="0b0df59f-f6a9-496e-8f30-e802ed6387ee" providerId="ADAL" clId="{96EFA488-BDB1-BF46-AC2E-364CFCC6C42A}" dt="2021-05-11T19:59:25.002" v="6314" actId="1076"/>
          <ac:picMkLst>
            <pc:docMk/>
            <pc:sldMk cId="2965114876" sldId="4604"/>
            <ac:picMk id="6" creationId="{C5ADB99F-AA52-CF45-88F6-08B7E0131446}"/>
          </ac:picMkLst>
        </pc:picChg>
      </pc:sldChg>
      <pc:sldChg chg="addSp delSp modSp new del mod">
        <pc:chgData name="Yi-Chun Wang" userId="0b0df59f-f6a9-496e-8f30-e802ed6387ee" providerId="ADAL" clId="{96EFA488-BDB1-BF46-AC2E-364CFCC6C42A}" dt="2021-05-12T15:45:32.945" v="11825" actId="2696"/>
        <pc:sldMkLst>
          <pc:docMk/>
          <pc:sldMk cId="1085252083" sldId="4605"/>
        </pc:sldMkLst>
        <pc:spChg chg="mod">
          <ac:chgData name="Yi-Chun Wang" userId="0b0df59f-f6a9-496e-8f30-e802ed6387ee" providerId="ADAL" clId="{96EFA488-BDB1-BF46-AC2E-364CFCC6C42A}" dt="2021-05-11T20:00:08.798" v="6360" actId="20577"/>
          <ac:spMkLst>
            <pc:docMk/>
            <pc:sldMk cId="1085252083" sldId="4605"/>
            <ac:spMk id="2" creationId="{7E833E63-5D34-D249-80E1-F9667F89FEA2}"/>
          </ac:spMkLst>
        </pc:spChg>
        <pc:spChg chg="del">
          <ac:chgData name="Yi-Chun Wang" userId="0b0df59f-f6a9-496e-8f30-e802ed6387ee" providerId="ADAL" clId="{96EFA488-BDB1-BF46-AC2E-364CFCC6C42A}" dt="2021-05-11T14:38:20.731" v="6162"/>
          <ac:spMkLst>
            <pc:docMk/>
            <pc:sldMk cId="1085252083" sldId="4605"/>
            <ac:spMk id="3" creationId="{81B86BA2-72DB-5D45-A06B-1EAE84F5A369}"/>
          </ac:spMkLst>
        </pc:spChg>
        <pc:picChg chg="add mod modCrop">
          <ac:chgData name="Yi-Chun Wang" userId="0b0df59f-f6a9-496e-8f30-e802ed6387ee" providerId="ADAL" clId="{96EFA488-BDB1-BF46-AC2E-364CFCC6C42A}" dt="2021-05-12T10:06:48.028" v="7762" actId="1076"/>
          <ac:picMkLst>
            <pc:docMk/>
            <pc:sldMk cId="1085252083" sldId="4605"/>
            <ac:picMk id="5" creationId="{B2582204-A361-2746-BABB-9D41C907CB7B}"/>
          </ac:picMkLst>
        </pc:picChg>
        <pc:picChg chg="add mod">
          <ac:chgData name="Yi-Chun Wang" userId="0b0df59f-f6a9-496e-8f30-e802ed6387ee" providerId="ADAL" clId="{96EFA488-BDB1-BF46-AC2E-364CFCC6C42A}" dt="2021-05-12T10:06:48.028" v="7762" actId="1076"/>
          <ac:picMkLst>
            <pc:docMk/>
            <pc:sldMk cId="1085252083" sldId="4605"/>
            <ac:picMk id="6" creationId="{689F62E3-8777-3E41-A1C2-AAAFC8C76F23}"/>
          </ac:picMkLst>
        </pc:picChg>
        <pc:picChg chg="add mod">
          <ac:chgData name="Yi-Chun Wang" userId="0b0df59f-f6a9-496e-8f30-e802ed6387ee" providerId="ADAL" clId="{96EFA488-BDB1-BF46-AC2E-364CFCC6C42A}" dt="2021-05-12T10:17:51.920" v="8043" actId="1076"/>
          <ac:picMkLst>
            <pc:docMk/>
            <pc:sldMk cId="1085252083" sldId="4605"/>
            <ac:picMk id="7" creationId="{457237AE-4B1B-334C-B15F-0E9EB736B70B}"/>
          </ac:picMkLst>
        </pc:picChg>
      </pc:sldChg>
      <pc:sldChg chg="addSp delSp modSp new del mod">
        <pc:chgData name="Yi-Chun Wang" userId="0b0df59f-f6a9-496e-8f30-e802ed6387ee" providerId="ADAL" clId="{96EFA488-BDB1-BF46-AC2E-364CFCC6C42A}" dt="2021-05-11T20:00:40.794" v="6367" actId="2696"/>
        <pc:sldMkLst>
          <pc:docMk/>
          <pc:sldMk cId="3214026146" sldId="4606"/>
        </pc:sldMkLst>
        <pc:spChg chg="del">
          <ac:chgData name="Yi-Chun Wang" userId="0b0df59f-f6a9-496e-8f30-e802ed6387ee" providerId="ADAL" clId="{96EFA488-BDB1-BF46-AC2E-364CFCC6C42A}" dt="2021-05-11T14:38:46.602" v="6166"/>
          <ac:spMkLst>
            <pc:docMk/>
            <pc:sldMk cId="3214026146" sldId="4606"/>
            <ac:spMk id="3" creationId="{B0F5C429-5B43-EF43-AD00-B6CD97D7C76B}"/>
          </ac:spMkLst>
        </pc:spChg>
        <pc:picChg chg="add mod modCrop">
          <ac:chgData name="Yi-Chun Wang" userId="0b0df59f-f6a9-496e-8f30-e802ed6387ee" providerId="ADAL" clId="{96EFA488-BDB1-BF46-AC2E-364CFCC6C42A}" dt="2021-05-11T20:00:30.336" v="6363" actId="732"/>
          <ac:picMkLst>
            <pc:docMk/>
            <pc:sldMk cId="3214026146" sldId="4606"/>
            <ac:picMk id="5" creationId="{96BD3632-F0DA-F54C-AEAF-8EAE205E2FAA}"/>
          </ac:picMkLst>
        </pc:picChg>
      </pc:sldChg>
      <pc:sldChg chg="addSp delSp modSp new del mod">
        <pc:chgData name="Yi-Chun Wang" userId="0b0df59f-f6a9-496e-8f30-e802ed6387ee" providerId="ADAL" clId="{96EFA488-BDB1-BF46-AC2E-364CFCC6C42A}" dt="2021-05-12T10:07:01.641" v="7763" actId="2696"/>
        <pc:sldMkLst>
          <pc:docMk/>
          <pc:sldMk cId="867479199" sldId="4607"/>
        </pc:sldMkLst>
        <pc:spChg chg="mod">
          <ac:chgData name="Yi-Chun Wang" userId="0b0df59f-f6a9-496e-8f30-e802ed6387ee" providerId="ADAL" clId="{96EFA488-BDB1-BF46-AC2E-364CFCC6C42A}" dt="2021-05-11T20:00:58.035" v="6406" actId="20577"/>
          <ac:spMkLst>
            <pc:docMk/>
            <pc:sldMk cId="867479199" sldId="4607"/>
            <ac:spMk id="2" creationId="{F80999D6-DAC3-5944-81A3-CB49D17B3582}"/>
          </ac:spMkLst>
        </pc:spChg>
        <pc:spChg chg="del">
          <ac:chgData name="Yi-Chun Wang" userId="0b0df59f-f6a9-496e-8f30-e802ed6387ee" providerId="ADAL" clId="{96EFA488-BDB1-BF46-AC2E-364CFCC6C42A}" dt="2021-05-11T14:39:34.537" v="6169"/>
          <ac:spMkLst>
            <pc:docMk/>
            <pc:sldMk cId="867479199" sldId="4607"/>
            <ac:spMk id="3" creationId="{05A0CC1C-19DD-6747-AA49-B7838450C0D1}"/>
          </ac:spMkLst>
        </pc:spChg>
        <pc:picChg chg="add mod">
          <ac:chgData name="Yi-Chun Wang" userId="0b0df59f-f6a9-496e-8f30-e802ed6387ee" providerId="ADAL" clId="{96EFA488-BDB1-BF46-AC2E-364CFCC6C42A}" dt="2021-05-11T20:01:02.283" v="6407" actId="1076"/>
          <ac:picMkLst>
            <pc:docMk/>
            <pc:sldMk cId="867479199" sldId="4607"/>
            <ac:picMk id="5" creationId="{19E70B51-377D-AC42-BEB3-3EA016A5DC80}"/>
          </ac:picMkLst>
        </pc:picChg>
        <pc:picChg chg="add mod">
          <ac:chgData name="Yi-Chun Wang" userId="0b0df59f-f6a9-496e-8f30-e802ed6387ee" providerId="ADAL" clId="{96EFA488-BDB1-BF46-AC2E-364CFCC6C42A}" dt="2021-05-11T20:01:22.894" v="6411" actId="1076"/>
          <ac:picMkLst>
            <pc:docMk/>
            <pc:sldMk cId="867479199" sldId="4607"/>
            <ac:picMk id="6" creationId="{283A3E26-C852-4341-8C7B-522B59C3152A}"/>
          </ac:picMkLst>
        </pc:picChg>
      </pc:sldChg>
      <pc:sldChg chg="addSp delSp modSp new del mod">
        <pc:chgData name="Yi-Chun Wang" userId="0b0df59f-f6a9-496e-8f30-e802ed6387ee" providerId="ADAL" clId="{96EFA488-BDB1-BF46-AC2E-364CFCC6C42A}" dt="2021-05-11T20:01:28.218" v="6412" actId="2696"/>
        <pc:sldMkLst>
          <pc:docMk/>
          <pc:sldMk cId="1859724322" sldId="4608"/>
        </pc:sldMkLst>
        <pc:spChg chg="del">
          <ac:chgData name="Yi-Chun Wang" userId="0b0df59f-f6a9-496e-8f30-e802ed6387ee" providerId="ADAL" clId="{96EFA488-BDB1-BF46-AC2E-364CFCC6C42A}" dt="2021-05-11T14:39:51.670" v="6173"/>
          <ac:spMkLst>
            <pc:docMk/>
            <pc:sldMk cId="1859724322" sldId="4608"/>
            <ac:spMk id="3" creationId="{C9910814-1E04-5E47-8A64-1B54A2D6C2F2}"/>
          </ac:spMkLst>
        </pc:spChg>
        <pc:picChg chg="add mod modCrop">
          <ac:chgData name="Yi-Chun Wang" userId="0b0df59f-f6a9-496e-8f30-e802ed6387ee" providerId="ADAL" clId="{96EFA488-BDB1-BF46-AC2E-364CFCC6C42A}" dt="2021-05-11T20:01:16.110" v="6409" actId="732"/>
          <ac:picMkLst>
            <pc:docMk/>
            <pc:sldMk cId="1859724322" sldId="4608"/>
            <ac:picMk id="5" creationId="{1AE7EC61-2E33-A045-8F09-EB1CABE98576}"/>
          </ac:picMkLst>
        </pc:picChg>
      </pc:sldChg>
      <pc:sldChg chg="addSp delSp modSp new mod">
        <pc:chgData name="Yi-Chun Wang" userId="0b0df59f-f6a9-496e-8f30-e802ed6387ee" providerId="ADAL" clId="{96EFA488-BDB1-BF46-AC2E-364CFCC6C42A}" dt="2021-05-12T15:45:45.299" v="11829" actId="1076"/>
        <pc:sldMkLst>
          <pc:docMk/>
          <pc:sldMk cId="3960361583" sldId="4609"/>
        </pc:sldMkLst>
        <pc:spChg chg="mod">
          <ac:chgData name="Yi-Chun Wang" userId="0b0df59f-f6a9-496e-8f30-e802ed6387ee" providerId="ADAL" clId="{96EFA488-BDB1-BF46-AC2E-364CFCC6C42A}" dt="2021-05-11T20:01:44.153" v="6449" actId="20577"/>
          <ac:spMkLst>
            <pc:docMk/>
            <pc:sldMk cId="3960361583" sldId="4609"/>
            <ac:spMk id="2" creationId="{BBE0DB8B-86C5-BC47-ACE7-A10D48C47BEC}"/>
          </ac:spMkLst>
        </pc:spChg>
        <pc:spChg chg="del">
          <ac:chgData name="Yi-Chun Wang" userId="0b0df59f-f6a9-496e-8f30-e802ed6387ee" providerId="ADAL" clId="{96EFA488-BDB1-BF46-AC2E-364CFCC6C42A}" dt="2021-05-11T14:40:40.904" v="6177"/>
          <ac:spMkLst>
            <pc:docMk/>
            <pc:sldMk cId="3960361583" sldId="4609"/>
            <ac:spMk id="3" creationId="{8927EF26-CF64-5643-9C7C-7DACF97C8612}"/>
          </ac:spMkLst>
        </pc:spChg>
        <pc:picChg chg="add mod modCrop">
          <ac:chgData name="Yi-Chun Wang" userId="0b0df59f-f6a9-496e-8f30-e802ed6387ee" providerId="ADAL" clId="{96EFA488-BDB1-BF46-AC2E-364CFCC6C42A}" dt="2021-05-12T15:45:40.491" v="11826" actId="1076"/>
          <ac:picMkLst>
            <pc:docMk/>
            <pc:sldMk cId="3960361583" sldId="4609"/>
            <ac:picMk id="5" creationId="{FCEE8C09-C0D5-FC4A-B466-F6F3B5F382AB}"/>
          </ac:picMkLst>
        </pc:picChg>
        <pc:picChg chg="add mod modCrop">
          <ac:chgData name="Yi-Chun Wang" userId="0b0df59f-f6a9-496e-8f30-e802ed6387ee" providerId="ADAL" clId="{96EFA488-BDB1-BF46-AC2E-364CFCC6C42A}" dt="2021-05-12T15:45:40.491" v="11826" actId="1076"/>
          <ac:picMkLst>
            <pc:docMk/>
            <pc:sldMk cId="3960361583" sldId="4609"/>
            <ac:picMk id="6" creationId="{085F4B17-BCA6-9E47-83EF-4AD5D8D9AFB5}"/>
          </ac:picMkLst>
        </pc:picChg>
        <pc:picChg chg="add mod">
          <ac:chgData name="Yi-Chun Wang" userId="0b0df59f-f6a9-496e-8f30-e802ed6387ee" providerId="ADAL" clId="{96EFA488-BDB1-BF46-AC2E-364CFCC6C42A}" dt="2021-05-12T15:45:45.299" v="11829" actId="1076"/>
          <ac:picMkLst>
            <pc:docMk/>
            <pc:sldMk cId="3960361583" sldId="4609"/>
            <ac:picMk id="7" creationId="{C04C5855-3C33-8244-901E-0836E169CF5C}"/>
          </ac:picMkLst>
        </pc:picChg>
      </pc:sldChg>
      <pc:sldChg chg="addSp delSp modSp new del mod">
        <pc:chgData name="Yi-Chun Wang" userId="0b0df59f-f6a9-496e-8f30-e802ed6387ee" providerId="ADAL" clId="{96EFA488-BDB1-BF46-AC2E-364CFCC6C42A}" dt="2021-05-11T20:02:17.841" v="6456" actId="2696"/>
        <pc:sldMkLst>
          <pc:docMk/>
          <pc:sldMk cId="1298709527" sldId="4610"/>
        </pc:sldMkLst>
        <pc:spChg chg="del">
          <ac:chgData name="Yi-Chun Wang" userId="0b0df59f-f6a9-496e-8f30-e802ed6387ee" providerId="ADAL" clId="{96EFA488-BDB1-BF46-AC2E-364CFCC6C42A}" dt="2021-05-11T14:41:05.139" v="6181"/>
          <ac:spMkLst>
            <pc:docMk/>
            <pc:sldMk cId="1298709527" sldId="4610"/>
            <ac:spMk id="3" creationId="{48FA4F44-6F3A-1246-B4AE-115D6D8FAAC2}"/>
          </ac:spMkLst>
        </pc:spChg>
        <pc:picChg chg="add mod">
          <ac:chgData name="Yi-Chun Wang" userId="0b0df59f-f6a9-496e-8f30-e802ed6387ee" providerId="ADAL" clId="{96EFA488-BDB1-BF46-AC2E-364CFCC6C42A}" dt="2021-05-11T14:41:06.712" v="6182" actId="27614"/>
          <ac:picMkLst>
            <pc:docMk/>
            <pc:sldMk cId="1298709527" sldId="4610"/>
            <ac:picMk id="5" creationId="{88B5B8CE-29F0-9642-9DF5-EF621DBA6F59}"/>
          </ac:picMkLst>
        </pc:picChg>
      </pc:sldChg>
      <pc:sldChg chg="addSp delSp modSp new del mod">
        <pc:chgData name="Yi-Chun Wang" userId="0b0df59f-f6a9-496e-8f30-e802ed6387ee" providerId="ADAL" clId="{96EFA488-BDB1-BF46-AC2E-364CFCC6C42A}" dt="2021-05-12T10:07:20.875" v="7767" actId="2696"/>
        <pc:sldMkLst>
          <pc:docMk/>
          <pc:sldMk cId="253491291" sldId="4611"/>
        </pc:sldMkLst>
        <pc:spChg chg="mod">
          <ac:chgData name="Yi-Chun Wang" userId="0b0df59f-f6a9-496e-8f30-e802ed6387ee" providerId="ADAL" clId="{96EFA488-BDB1-BF46-AC2E-364CFCC6C42A}" dt="2021-05-11T20:02:44.927" v="6481" actId="20577"/>
          <ac:spMkLst>
            <pc:docMk/>
            <pc:sldMk cId="253491291" sldId="4611"/>
            <ac:spMk id="2" creationId="{2556F52D-368B-5E42-AB37-5D1EBB41E703}"/>
          </ac:spMkLst>
        </pc:spChg>
        <pc:spChg chg="del">
          <ac:chgData name="Yi-Chun Wang" userId="0b0df59f-f6a9-496e-8f30-e802ed6387ee" providerId="ADAL" clId="{96EFA488-BDB1-BF46-AC2E-364CFCC6C42A}" dt="2021-05-11T14:41:39.055" v="6184"/>
          <ac:spMkLst>
            <pc:docMk/>
            <pc:sldMk cId="253491291" sldId="4611"/>
            <ac:spMk id="3" creationId="{1C76EB3C-A953-D040-8B11-B6F5CBB47E2D}"/>
          </ac:spMkLst>
        </pc:spChg>
        <pc:picChg chg="add mod modCrop">
          <ac:chgData name="Yi-Chun Wang" userId="0b0df59f-f6a9-496e-8f30-e802ed6387ee" providerId="ADAL" clId="{96EFA488-BDB1-BF46-AC2E-364CFCC6C42A}" dt="2021-05-11T20:03:27.916" v="6493" actId="1076"/>
          <ac:picMkLst>
            <pc:docMk/>
            <pc:sldMk cId="253491291" sldId="4611"/>
            <ac:picMk id="5" creationId="{6BB9615D-F753-9E43-B550-1223336D4A7E}"/>
          </ac:picMkLst>
        </pc:picChg>
        <pc:picChg chg="add mod modCrop">
          <ac:chgData name="Yi-Chun Wang" userId="0b0df59f-f6a9-496e-8f30-e802ed6387ee" providerId="ADAL" clId="{96EFA488-BDB1-BF46-AC2E-364CFCC6C42A}" dt="2021-05-11T20:03:27.916" v="6493" actId="1076"/>
          <ac:picMkLst>
            <pc:docMk/>
            <pc:sldMk cId="253491291" sldId="4611"/>
            <ac:picMk id="6" creationId="{777A7D8E-1ED4-1F4B-81F4-0FDFC594BAA3}"/>
          </ac:picMkLst>
        </pc:picChg>
      </pc:sldChg>
      <pc:sldChg chg="addSp modSp new mod ord">
        <pc:chgData name="Yi-Chun Wang" userId="0b0df59f-f6a9-496e-8f30-e802ed6387ee" providerId="ADAL" clId="{96EFA488-BDB1-BF46-AC2E-364CFCC6C42A}" dt="2021-05-12T15:49:32.126" v="11837" actId="20577"/>
        <pc:sldMkLst>
          <pc:docMk/>
          <pc:sldMk cId="2247226561" sldId="4612"/>
        </pc:sldMkLst>
        <pc:spChg chg="mod">
          <ac:chgData name="Yi-Chun Wang" userId="0b0df59f-f6a9-496e-8f30-e802ed6387ee" providerId="ADAL" clId="{96EFA488-BDB1-BF46-AC2E-364CFCC6C42A}" dt="2021-05-12T10:05:53.175" v="7755" actId="20577"/>
          <ac:spMkLst>
            <pc:docMk/>
            <pc:sldMk cId="2247226561" sldId="4612"/>
            <ac:spMk id="2" creationId="{8A098467-7B1E-BA43-B62C-DC5A60BD4A0B}"/>
          </ac:spMkLst>
        </pc:spChg>
        <pc:spChg chg="mod">
          <ac:chgData name="Yi-Chun Wang" userId="0b0df59f-f6a9-496e-8f30-e802ed6387ee" providerId="ADAL" clId="{96EFA488-BDB1-BF46-AC2E-364CFCC6C42A}" dt="2021-05-12T15:49:32.126" v="11837" actId="20577"/>
          <ac:spMkLst>
            <pc:docMk/>
            <pc:sldMk cId="2247226561" sldId="4612"/>
            <ac:spMk id="3" creationId="{E70F82A7-3D96-574D-99A5-36D481A065E1}"/>
          </ac:spMkLst>
        </pc:spChg>
        <pc:spChg chg="add mod">
          <ac:chgData name="Yi-Chun Wang" userId="0b0df59f-f6a9-496e-8f30-e802ed6387ee" providerId="ADAL" clId="{96EFA488-BDB1-BF46-AC2E-364CFCC6C42A}" dt="2021-05-12T10:24:56.857" v="8426" actId="1076"/>
          <ac:spMkLst>
            <pc:docMk/>
            <pc:sldMk cId="2247226561" sldId="4612"/>
            <ac:spMk id="6" creationId="{317067F2-8B2A-2248-858D-9B30DC7ABD98}"/>
          </ac:spMkLst>
        </pc:spChg>
        <pc:picChg chg="add mod">
          <ac:chgData name="Yi-Chun Wang" userId="0b0df59f-f6a9-496e-8f30-e802ed6387ee" providerId="ADAL" clId="{96EFA488-BDB1-BF46-AC2E-364CFCC6C42A}" dt="2021-05-12T10:23:34.949" v="8325" actId="1076"/>
          <ac:picMkLst>
            <pc:docMk/>
            <pc:sldMk cId="2247226561" sldId="4612"/>
            <ac:picMk id="5" creationId="{15EBD548-299B-8E4E-BC37-9EAE11571DAA}"/>
          </ac:picMkLst>
        </pc:picChg>
      </pc:sldChg>
      <pc:sldChg chg="addSp delSp modSp new del mod">
        <pc:chgData name="Yi-Chun Wang" userId="0b0df59f-f6a9-496e-8f30-e802ed6387ee" providerId="ADAL" clId="{96EFA488-BDB1-BF46-AC2E-364CFCC6C42A}" dt="2021-05-11T20:03:30.106" v="6494" actId="2696"/>
        <pc:sldMkLst>
          <pc:docMk/>
          <pc:sldMk cId="2925221303" sldId="4612"/>
        </pc:sldMkLst>
        <pc:spChg chg="del">
          <ac:chgData name="Yi-Chun Wang" userId="0b0df59f-f6a9-496e-8f30-e802ed6387ee" providerId="ADAL" clId="{96EFA488-BDB1-BF46-AC2E-364CFCC6C42A}" dt="2021-05-11T14:41:58.119" v="6188"/>
          <ac:spMkLst>
            <pc:docMk/>
            <pc:sldMk cId="2925221303" sldId="4612"/>
            <ac:spMk id="3" creationId="{A1D331E2-5BB9-3343-86EF-E4885D995369}"/>
          </ac:spMkLst>
        </pc:spChg>
        <pc:picChg chg="add mod">
          <ac:chgData name="Yi-Chun Wang" userId="0b0df59f-f6a9-496e-8f30-e802ed6387ee" providerId="ADAL" clId="{96EFA488-BDB1-BF46-AC2E-364CFCC6C42A}" dt="2021-05-11T14:41:58.790" v="6190" actId="962"/>
          <ac:picMkLst>
            <pc:docMk/>
            <pc:sldMk cId="2925221303" sldId="4612"/>
            <ac:picMk id="5" creationId="{E0AE1B31-D78B-6143-8E63-A5C2BECEFC84}"/>
          </ac:picMkLst>
        </pc:picChg>
      </pc:sldChg>
      <pc:sldChg chg="addSp delSp modSp new del mod">
        <pc:chgData name="Yi-Chun Wang" userId="0b0df59f-f6a9-496e-8f30-e802ed6387ee" providerId="ADAL" clId="{96EFA488-BDB1-BF46-AC2E-364CFCC6C42A}" dt="2021-05-11T19:59:29.221" v="6315" actId="2696"/>
        <pc:sldMkLst>
          <pc:docMk/>
          <pc:sldMk cId="1316820363" sldId="4613"/>
        </pc:sldMkLst>
        <pc:spChg chg="del">
          <ac:chgData name="Yi-Chun Wang" userId="0b0df59f-f6a9-496e-8f30-e802ed6387ee" providerId="ADAL" clId="{96EFA488-BDB1-BF46-AC2E-364CFCC6C42A}" dt="2021-05-11T14:44:21.801" v="6192"/>
          <ac:spMkLst>
            <pc:docMk/>
            <pc:sldMk cId="1316820363" sldId="4613"/>
            <ac:spMk id="3" creationId="{0AD9F1CE-6494-A042-BCE1-53D2823CB8C4}"/>
          </ac:spMkLst>
        </pc:spChg>
        <pc:picChg chg="add mod">
          <ac:chgData name="Yi-Chun Wang" userId="0b0df59f-f6a9-496e-8f30-e802ed6387ee" providerId="ADAL" clId="{96EFA488-BDB1-BF46-AC2E-364CFCC6C42A}" dt="2021-05-11T14:44:23.108" v="6194" actId="962"/>
          <ac:picMkLst>
            <pc:docMk/>
            <pc:sldMk cId="1316820363" sldId="4613"/>
            <ac:picMk id="5" creationId="{AC68B906-DDE1-E64F-95F4-5DCF44C6C603}"/>
          </ac:picMkLst>
        </pc:picChg>
      </pc:sldChg>
      <pc:sldChg chg="addSp delSp modSp new mod">
        <pc:chgData name="Yi-Chun Wang" userId="0b0df59f-f6a9-496e-8f30-e802ed6387ee" providerId="ADAL" clId="{96EFA488-BDB1-BF46-AC2E-364CFCC6C42A}" dt="2021-05-12T15:44:39.616" v="11824" actId="14100"/>
        <pc:sldMkLst>
          <pc:docMk/>
          <pc:sldMk cId="3146308271" sldId="4613"/>
        </pc:sldMkLst>
        <pc:spChg chg="mod">
          <ac:chgData name="Yi-Chun Wang" userId="0b0df59f-f6a9-496e-8f30-e802ed6387ee" providerId="ADAL" clId="{96EFA488-BDB1-BF46-AC2E-364CFCC6C42A}" dt="2021-05-12T15:44:29.538" v="11821" actId="20577"/>
          <ac:spMkLst>
            <pc:docMk/>
            <pc:sldMk cId="3146308271" sldId="4613"/>
            <ac:spMk id="2" creationId="{F5AF0EB2-847F-5E43-B2DB-0FF090159E87}"/>
          </ac:spMkLst>
        </pc:spChg>
        <pc:spChg chg="add del mod">
          <ac:chgData name="Yi-Chun Wang" userId="0b0df59f-f6a9-496e-8f30-e802ed6387ee" providerId="ADAL" clId="{96EFA488-BDB1-BF46-AC2E-364CFCC6C42A}" dt="2021-05-12T15:44:39.616" v="11824" actId="14100"/>
          <ac:spMkLst>
            <pc:docMk/>
            <pc:sldMk cId="3146308271" sldId="4613"/>
            <ac:spMk id="3" creationId="{6C3D974F-56FE-D245-8834-964C7D7F287E}"/>
          </ac:spMkLst>
        </pc:spChg>
        <pc:picChg chg="add mod">
          <ac:chgData name="Yi-Chun Wang" userId="0b0df59f-f6a9-496e-8f30-e802ed6387ee" providerId="ADAL" clId="{96EFA488-BDB1-BF46-AC2E-364CFCC6C42A}" dt="2021-05-12T10:17:41.289" v="8041" actId="1076"/>
          <ac:picMkLst>
            <pc:docMk/>
            <pc:sldMk cId="3146308271" sldId="4613"/>
            <ac:picMk id="5" creationId="{5D7DFAB8-1DC8-5B42-A55E-0F6AD68FF5A6}"/>
          </ac:picMkLst>
        </pc:picChg>
        <pc:picChg chg="add del mod">
          <ac:chgData name="Yi-Chun Wang" userId="0b0df59f-f6a9-496e-8f30-e802ed6387ee" providerId="ADAL" clId="{96EFA488-BDB1-BF46-AC2E-364CFCC6C42A}" dt="2021-05-12T10:15:09.370" v="8022" actId="478"/>
          <ac:picMkLst>
            <pc:docMk/>
            <pc:sldMk cId="3146308271" sldId="4613"/>
            <ac:picMk id="7" creationId="{4C0526BC-6420-4748-8F28-71D2ABF9686E}"/>
          </ac:picMkLst>
        </pc:picChg>
        <pc:picChg chg="add del mod">
          <ac:chgData name="Yi-Chun Wang" userId="0b0df59f-f6a9-496e-8f30-e802ed6387ee" providerId="ADAL" clId="{96EFA488-BDB1-BF46-AC2E-364CFCC6C42A}" dt="2021-05-12T10:15:23.109" v="8027" actId="478"/>
          <ac:picMkLst>
            <pc:docMk/>
            <pc:sldMk cId="3146308271" sldId="4613"/>
            <ac:picMk id="9" creationId="{D007A66B-2ABF-3947-BA62-17E63FC9D4F0}"/>
          </ac:picMkLst>
        </pc:picChg>
        <pc:picChg chg="add mod modCrop">
          <ac:chgData name="Yi-Chun Wang" userId="0b0df59f-f6a9-496e-8f30-e802ed6387ee" providerId="ADAL" clId="{96EFA488-BDB1-BF46-AC2E-364CFCC6C42A}" dt="2021-05-12T10:17:41.289" v="8041" actId="1076"/>
          <ac:picMkLst>
            <pc:docMk/>
            <pc:sldMk cId="3146308271" sldId="4613"/>
            <ac:picMk id="11" creationId="{321A10C0-78B3-2E47-87C9-8B6193EB3AED}"/>
          </ac:picMkLst>
        </pc:picChg>
        <pc:picChg chg="add mod">
          <ac:chgData name="Yi-Chun Wang" userId="0b0df59f-f6a9-496e-8f30-e802ed6387ee" providerId="ADAL" clId="{96EFA488-BDB1-BF46-AC2E-364CFCC6C42A}" dt="2021-05-12T10:17:37.050" v="8040" actId="1076"/>
          <ac:picMkLst>
            <pc:docMk/>
            <pc:sldMk cId="3146308271" sldId="4613"/>
            <ac:picMk id="12" creationId="{2FE878BA-2230-8A47-BB8B-DB8C8C32ED6A}"/>
          </ac:picMkLst>
        </pc:picChg>
      </pc:sldChg>
      <pc:sldChg chg="addSp delSp modSp new mod modNotesTx">
        <pc:chgData name="Yi-Chun Wang" userId="0b0df59f-f6a9-496e-8f30-e802ed6387ee" providerId="ADAL" clId="{96EFA488-BDB1-BF46-AC2E-364CFCC6C42A}" dt="2021-05-12T20:45:32.465" v="11970" actId="478"/>
        <pc:sldMkLst>
          <pc:docMk/>
          <pc:sldMk cId="2772201709" sldId="4614"/>
        </pc:sldMkLst>
        <pc:spChg chg="mod">
          <ac:chgData name="Yi-Chun Wang" userId="0b0df59f-f6a9-496e-8f30-e802ed6387ee" providerId="ADAL" clId="{96EFA488-BDB1-BF46-AC2E-364CFCC6C42A}" dt="2021-05-12T13:55:44.968" v="10144" actId="20577"/>
          <ac:spMkLst>
            <pc:docMk/>
            <pc:sldMk cId="2772201709" sldId="4614"/>
            <ac:spMk id="2" creationId="{98B7F685-E2C4-C748-85AF-B39E5E94D597}"/>
          </ac:spMkLst>
        </pc:spChg>
        <pc:spChg chg="mod">
          <ac:chgData name="Yi-Chun Wang" userId="0b0df59f-f6a9-496e-8f30-e802ed6387ee" providerId="ADAL" clId="{96EFA488-BDB1-BF46-AC2E-364CFCC6C42A}" dt="2021-05-12T13:55:32.324" v="10136" actId="1076"/>
          <ac:spMkLst>
            <pc:docMk/>
            <pc:sldMk cId="2772201709" sldId="4614"/>
            <ac:spMk id="3" creationId="{19D653F0-6DFA-2C4E-99B0-84DF127D19C3}"/>
          </ac:spMkLst>
        </pc:spChg>
        <pc:picChg chg="add mod modCrop">
          <ac:chgData name="Yi-Chun Wang" userId="0b0df59f-f6a9-496e-8f30-e802ed6387ee" providerId="ADAL" clId="{96EFA488-BDB1-BF46-AC2E-364CFCC6C42A}" dt="2021-05-12T13:36:58.431" v="10046" actId="1076"/>
          <ac:picMkLst>
            <pc:docMk/>
            <pc:sldMk cId="2772201709" sldId="4614"/>
            <ac:picMk id="4" creationId="{CA3900D4-AB40-B445-BD61-A44C5548E6F6}"/>
          </ac:picMkLst>
        </pc:picChg>
        <pc:picChg chg="add mod modCrop">
          <ac:chgData name="Yi-Chun Wang" userId="0b0df59f-f6a9-496e-8f30-e802ed6387ee" providerId="ADAL" clId="{96EFA488-BDB1-BF46-AC2E-364CFCC6C42A}" dt="2021-05-12T13:25:26.277" v="10041" actId="14100"/>
          <ac:picMkLst>
            <pc:docMk/>
            <pc:sldMk cId="2772201709" sldId="4614"/>
            <ac:picMk id="5" creationId="{D06EE404-7CFD-5C4C-B792-C008306C0FE8}"/>
          </ac:picMkLst>
        </pc:picChg>
        <pc:picChg chg="add del mod modCrop">
          <ac:chgData name="Yi-Chun Wang" userId="0b0df59f-f6a9-496e-8f30-e802ed6387ee" providerId="ADAL" clId="{96EFA488-BDB1-BF46-AC2E-364CFCC6C42A}" dt="2021-05-12T20:45:32.465" v="11970" actId="478"/>
          <ac:picMkLst>
            <pc:docMk/>
            <pc:sldMk cId="2772201709" sldId="4614"/>
            <ac:picMk id="7" creationId="{8711485D-FE07-594A-93D4-B72E096A8956}"/>
          </ac:picMkLst>
        </pc:picChg>
      </pc:sldChg>
      <pc:sldChg chg="modSp new del mod">
        <pc:chgData name="Yi-Chun Wang" userId="0b0df59f-f6a9-496e-8f30-e802ed6387ee" providerId="ADAL" clId="{96EFA488-BDB1-BF46-AC2E-364CFCC6C42A}" dt="2021-05-12T15:28:11.405" v="11791" actId="2696"/>
        <pc:sldMkLst>
          <pc:docMk/>
          <pc:sldMk cId="1689092078" sldId="4615"/>
        </pc:sldMkLst>
        <pc:spChg chg="mod">
          <ac:chgData name="Yi-Chun Wang" userId="0b0df59f-f6a9-496e-8f30-e802ed6387ee" providerId="ADAL" clId="{96EFA488-BDB1-BF46-AC2E-364CFCC6C42A}" dt="2021-05-12T15:09:34.596" v="11374" actId="20577"/>
          <ac:spMkLst>
            <pc:docMk/>
            <pc:sldMk cId="1689092078" sldId="4615"/>
            <ac:spMk id="2" creationId="{906B44E5-A7F0-E74E-9D95-87A6046067B9}"/>
          </ac:spMkLst>
        </pc:spChg>
      </pc:sldChg>
      <pc:sldChg chg="addSp delSp modSp add mod modNotesTx">
        <pc:chgData name="Yi-Chun Wang" userId="0b0df59f-f6a9-496e-8f30-e802ed6387ee" providerId="ADAL" clId="{96EFA488-BDB1-BF46-AC2E-364CFCC6C42A}" dt="2021-05-12T20:43:33.139" v="11954" actId="1076"/>
        <pc:sldMkLst>
          <pc:docMk/>
          <pc:sldMk cId="2827799366" sldId="4616"/>
        </pc:sldMkLst>
        <pc:spChg chg="mod">
          <ac:chgData name="Yi-Chun Wang" userId="0b0df59f-f6a9-496e-8f30-e802ed6387ee" providerId="ADAL" clId="{96EFA488-BDB1-BF46-AC2E-364CFCC6C42A}" dt="2021-05-12T15:25:52.831" v="11755" actId="1076"/>
          <ac:spMkLst>
            <pc:docMk/>
            <pc:sldMk cId="2827799366" sldId="4616"/>
            <ac:spMk id="2" creationId="{9B8B2491-7472-014B-9D38-C70909DB34BB}"/>
          </ac:spMkLst>
        </pc:spChg>
        <pc:spChg chg="del">
          <ac:chgData name="Yi-Chun Wang" userId="0b0df59f-f6a9-496e-8f30-e802ed6387ee" providerId="ADAL" clId="{96EFA488-BDB1-BF46-AC2E-364CFCC6C42A}" dt="2021-05-12T15:18:14.653" v="11608" actId="478"/>
          <ac:spMkLst>
            <pc:docMk/>
            <pc:sldMk cId="2827799366" sldId="4616"/>
            <ac:spMk id="3" creationId="{1496E4D4-D93D-6348-89B0-11902BC3253A}"/>
          </ac:spMkLst>
        </pc:spChg>
        <pc:spChg chg="mod">
          <ac:chgData name="Yi-Chun Wang" userId="0b0df59f-f6a9-496e-8f30-e802ed6387ee" providerId="ADAL" clId="{96EFA488-BDB1-BF46-AC2E-364CFCC6C42A}" dt="2021-05-12T15:18:42.948" v="11614" actId="1076"/>
          <ac:spMkLst>
            <pc:docMk/>
            <pc:sldMk cId="2827799366" sldId="4616"/>
            <ac:spMk id="4" creationId="{E40BD8EA-F1E0-0042-8152-1012A967CC7C}"/>
          </ac:spMkLst>
        </pc:spChg>
        <pc:spChg chg="mod">
          <ac:chgData name="Yi-Chun Wang" userId="0b0df59f-f6a9-496e-8f30-e802ed6387ee" providerId="ADAL" clId="{96EFA488-BDB1-BF46-AC2E-364CFCC6C42A}" dt="2021-05-12T15:18:59.456" v="11618" actId="1076"/>
          <ac:spMkLst>
            <pc:docMk/>
            <pc:sldMk cId="2827799366" sldId="4616"/>
            <ac:spMk id="5" creationId="{803F1C63-5BD0-0F48-B25A-BAD2EDC8DB68}"/>
          </ac:spMkLst>
        </pc:spChg>
        <pc:spChg chg="del">
          <ac:chgData name="Yi-Chun Wang" userId="0b0df59f-f6a9-496e-8f30-e802ed6387ee" providerId="ADAL" clId="{96EFA488-BDB1-BF46-AC2E-364CFCC6C42A}" dt="2021-05-12T15:18:40.126" v="11613" actId="478"/>
          <ac:spMkLst>
            <pc:docMk/>
            <pc:sldMk cId="2827799366" sldId="4616"/>
            <ac:spMk id="6" creationId="{7755DCFE-DC2B-2D41-B923-D9A03EAA1BBC}"/>
          </ac:spMkLst>
        </pc:spChg>
        <pc:spChg chg="add del mod">
          <ac:chgData name="Yi-Chun Wang" userId="0b0df59f-f6a9-496e-8f30-e802ed6387ee" providerId="ADAL" clId="{96EFA488-BDB1-BF46-AC2E-364CFCC6C42A}" dt="2021-05-12T15:18:33.645" v="11612" actId="478"/>
          <ac:spMkLst>
            <pc:docMk/>
            <pc:sldMk cId="2827799366" sldId="4616"/>
            <ac:spMk id="8" creationId="{ED5453E1-390A-B84D-90B4-90F04D181035}"/>
          </ac:spMkLst>
        </pc:spChg>
        <pc:spChg chg="mod">
          <ac:chgData name="Yi-Chun Wang" userId="0b0df59f-f6a9-496e-8f30-e802ed6387ee" providerId="ADAL" clId="{96EFA488-BDB1-BF46-AC2E-364CFCC6C42A}" dt="2021-05-12T20:42:45.962" v="11938" actId="166"/>
          <ac:spMkLst>
            <pc:docMk/>
            <pc:sldMk cId="2827799366" sldId="4616"/>
            <ac:spMk id="9" creationId="{298360F7-B23F-5641-80BF-9231447EDA36}"/>
          </ac:spMkLst>
        </pc:spChg>
        <pc:spChg chg="del">
          <ac:chgData name="Yi-Chun Wang" userId="0b0df59f-f6a9-496e-8f30-e802ed6387ee" providerId="ADAL" clId="{96EFA488-BDB1-BF46-AC2E-364CFCC6C42A}" dt="2021-05-12T15:18:40.126" v="11613" actId="478"/>
          <ac:spMkLst>
            <pc:docMk/>
            <pc:sldMk cId="2827799366" sldId="4616"/>
            <ac:spMk id="10" creationId="{50699FD1-F66D-9F4E-9938-63E259B00257}"/>
          </ac:spMkLst>
        </pc:spChg>
        <pc:spChg chg="mod">
          <ac:chgData name="Yi-Chun Wang" userId="0b0df59f-f6a9-496e-8f30-e802ed6387ee" providerId="ADAL" clId="{96EFA488-BDB1-BF46-AC2E-364CFCC6C42A}" dt="2021-05-12T20:43:33.139" v="11954" actId="1076"/>
          <ac:spMkLst>
            <pc:docMk/>
            <pc:sldMk cId="2827799366" sldId="4616"/>
            <ac:spMk id="11" creationId="{FCC35EB8-9F48-F74B-8092-C51D86CB74E5}"/>
          </ac:spMkLst>
        </pc:spChg>
        <pc:spChg chg="del mod">
          <ac:chgData name="Yi-Chun Wang" userId="0b0df59f-f6a9-496e-8f30-e802ed6387ee" providerId="ADAL" clId="{96EFA488-BDB1-BF46-AC2E-364CFCC6C42A}" dt="2021-05-12T15:28:02.176" v="11790" actId="478"/>
          <ac:spMkLst>
            <pc:docMk/>
            <pc:sldMk cId="2827799366" sldId="4616"/>
            <ac:spMk id="13" creationId="{36882E45-567E-3E45-B77E-2CEFF3A9FCF4}"/>
          </ac:spMkLst>
        </pc:spChg>
        <pc:spChg chg="add mod">
          <ac:chgData name="Yi-Chun Wang" userId="0b0df59f-f6a9-496e-8f30-e802ed6387ee" providerId="ADAL" clId="{96EFA488-BDB1-BF46-AC2E-364CFCC6C42A}" dt="2021-05-12T15:26:25.314" v="11764" actId="1076"/>
          <ac:spMkLst>
            <pc:docMk/>
            <pc:sldMk cId="2827799366" sldId="4616"/>
            <ac:spMk id="14" creationId="{8E869948-E405-D940-B8CC-E20CB3184657}"/>
          </ac:spMkLst>
        </pc:spChg>
        <pc:spChg chg="add mod">
          <ac:chgData name="Yi-Chun Wang" userId="0b0df59f-f6a9-496e-8f30-e802ed6387ee" providerId="ADAL" clId="{96EFA488-BDB1-BF46-AC2E-364CFCC6C42A}" dt="2021-05-12T15:26:25.314" v="11764" actId="1076"/>
          <ac:spMkLst>
            <pc:docMk/>
            <pc:sldMk cId="2827799366" sldId="4616"/>
            <ac:spMk id="15" creationId="{4E5C34E8-CC3B-1644-A524-989CC4A862CB}"/>
          </ac:spMkLst>
        </pc:spChg>
        <pc:spChg chg="add mod">
          <ac:chgData name="Yi-Chun Wang" userId="0b0df59f-f6a9-496e-8f30-e802ed6387ee" providerId="ADAL" clId="{96EFA488-BDB1-BF46-AC2E-364CFCC6C42A}" dt="2021-05-12T15:26:43.959" v="11770" actId="688"/>
          <ac:spMkLst>
            <pc:docMk/>
            <pc:sldMk cId="2827799366" sldId="4616"/>
            <ac:spMk id="16" creationId="{7D655A3A-35FD-3A45-B954-A116765D7538}"/>
          </ac:spMkLst>
        </pc:spChg>
        <pc:spChg chg="add del mod">
          <ac:chgData name="Yi-Chun Wang" userId="0b0df59f-f6a9-496e-8f30-e802ed6387ee" providerId="ADAL" clId="{96EFA488-BDB1-BF46-AC2E-364CFCC6C42A}" dt="2021-05-12T20:39:40.556" v="11922"/>
          <ac:spMkLst>
            <pc:docMk/>
            <pc:sldMk cId="2827799366" sldId="4616"/>
            <ac:spMk id="17" creationId="{3584A1FF-6FE6-DC43-BA36-574857BB5C59}"/>
          </ac:spMkLst>
        </pc:spChg>
        <pc:spChg chg="add del mod">
          <ac:chgData name="Yi-Chun Wang" userId="0b0df59f-f6a9-496e-8f30-e802ed6387ee" providerId="ADAL" clId="{96EFA488-BDB1-BF46-AC2E-364CFCC6C42A}" dt="2021-05-12T15:26:19.978" v="11763"/>
          <ac:spMkLst>
            <pc:docMk/>
            <pc:sldMk cId="2827799366" sldId="4616"/>
            <ac:spMk id="18" creationId="{ACB963DE-1B2A-F543-9EC7-4BD6BF1EF98B}"/>
          </ac:spMkLst>
        </pc:spChg>
        <pc:spChg chg="add del mod">
          <ac:chgData name="Yi-Chun Wang" userId="0b0df59f-f6a9-496e-8f30-e802ed6387ee" providerId="ADAL" clId="{96EFA488-BDB1-BF46-AC2E-364CFCC6C42A}" dt="2021-05-12T15:26:19.978" v="11763"/>
          <ac:spMkLst>
            <pc:docMk/>
            <pc:sldMk cId="2827799366" sldId="4616"/>
            <ac:spMk id="19" creationId="{12C2DA23-F64B-CC4B-9984-5854C2FA96BF}"/>
          </ac:spMkLst>
        </pc:spChg>
        <pc:spChg chg="add del mod">
          <ac:chgData name="Yi-Chun Wang" userId="0b0df59f-f6a9-496e-8f30-e802ed6387ee" providerId="ADAL" clId="{96EFA488-BDB1-BF46-AC2E-364CFCC6C42A}" dt="2021-05-12T15:26:19.978" v="11763"/>
          <ac:spMkLst>
            <pc:docMk/>
            <pc:sldMk cId="2827799366" sldId="4616"/>
            <ac:spMk id="20" creationId="{9EEA197D-675C-6A49-A407-32A80A9090AA}"/>
          </ac:spMkLst>
        </pc:spChg>
        <pc:spChg chg="add del mod">
          <ac:chgData name="Yi-Chun Wang" userId="0b0df59f-f6a9-496e-8f30-e802ed6387ee" providerId="ADAL" clId="{96EFA488-BDB1-BF46-AC2E-364CFCC6C42A}" dt="2021-05-12T15:26:19.978" v="11763"/>
          <ac:spMkLst>
            <pc:docMk/>
            <pc:sldMk cId="2827799366" sldId="4616"/>
            <ac:spMk id="21" creationId="{20859CA8-68F2-FD48-9370-6834D2151F1E}"/>
          </ac:spMkLst>
        </pc:spChg>
        <pc:spChg chg="add mod">
          <ac:chgData name="Yi-Chun Wang" userId="0b0df59f-f6a9-496e-8f30-e802ed6387ee" providerId="ADAL" clId="{96EFA488-BDB1-BF46-AC2E-364CFCC6C42A}" dt="2021-05-12T20:43:17.196" v="11953" actId="1036"/>
          <ac:spMkLst>
            <pc:docMk/>
            <pc:sldMk cId="2827799366" sldId="4616"/>
            <ac:spMk id="22" creationId="{C5F0DFA3-B970-D944-A559-6B546D1AD56D}"/>
          </ac:spMkLst>
        </pc:spChg>
        <pc:spChg chg="add mod">
          <ac:chgData name="Yi-Chun Wang" userId="0b0df59f-f6a9-496e-8f30-e802ed6387ee" providerId="ADAL" clId="{96EFA488-BDB1-BF46-AC2E-364CFCC6C42A}" dt="2021-05-12T20:43:17.196" v="11953" actId="1036"/>
          <ac:spMkLst>
            <pc:docMk/>
            <pc:sldMk cId="2827799366" sldId="4616"/>
            <ac:spMk id="23" creationId="{FC61D041-8EA6-9646-A612-862B6F98031D}"/>
          </ac:spMkLst>
        </pc:spChg>
        <pc:spChg chg="add mod">
          <ac:chgData name="Yi-Chun Wang" userId="0b0df59f-f6a9-496e-8f30-e802ed6387ee" providerId="ADAL" clId="{96EFA488-BDB1-BF46-AC2E-364CFCC6C42A}" dt="2021-05-12T15:27:41.681" v="11789" actId="688"/>
          <ac:spMkLst>
            <pc:docMk/>
            <pc:sldMk cId="2827799366" sldId="4616"/>
            <ac:spMk id="24" creationId="{96A4953C-26B3-5D4D-9EC9-D00988A387F3}"/>
          </ac:spMkLst>
        </pc:spChg>
        <pc:spChg chg="add mod">
          <ac:chgData name="Yi-Chun Wang" userId="0b0df59f-f6a9-496e-8f30-e802ed6387ee" providerId="ADAL" clId="{96EFA488-BDB1-BF46-AC2E-364CFCC6C42A}" dt="2021-05-12T20:43:17.196" v="11953" actId="1036"/>
          <ac:spMkLst>
            <pc:docMk/>
            <pc:sldMk cId="2827799366" sldId="4616"/>
            <ac:spMk id="25" creationId="{C0D5F9FB-8D1E-D84D-B6F7-FC33C46EAFA4}"/>
          </ac:spMkLst>
        </pc:spChg>
        <pc:spChg chg="add mod">
          <ac:chgData name="Yi-Chun Wang" userId="0b0df59f-f6a9-496e-8f30-e802ed6387ee" providerId="ADAL" clId="{96EFA488-BDB1-BF46-AC2E-364CFCC6C42A}" dt="2021-05-12T15:27:14.448" v="11775" actId="1076"/>
          <ac:spMkLst>
            <pc:docMk/>
            <pc:sldMk cId="2827799366" sldId="4616"/>
            <ac:spMk id="26" creationId="{BAC54D20-33EB-3747-B86F-CA28802C6168}"/>
          </ac:spMkLst>
        </pc:spChg>
        <pc:spChg chg="add mod">
          <ac:chgData name="Yi-Chun Wang" userId="0b0df59f-f6a9-496e-8f30-e802ed6387ee" providerId="ADAL" clId="{96EFA488-BDB1-BF46-AC2E-364CFCC6C42A}" dt="2021-05-12T15:27:24.722" v="11780" actId="14100"/>
          <ac:spMkLst>
            <pc:docMk/>
            <pc:sldMk cId="2827799366" sldId="4616"/>
            <ac:spMk id="27" creationId="{D9988167-096A-A74E-979E-A99018560DDA}"/>
          </ac:spMkLst>
        </pc:spChg>
        <pc:spChg chg="add mod">
          <ac:chgData name="Yi-Chun Wang" userId="0b0df59f-f6a9-496e-8f30-e802ed6387ee" providerId="ADAL" clId="{96EFA488-BDB1-BF46-AC2E-364CFCC6C42A}" dt="2021-05-12T15:27:34.711" v="11786" actId="1076"/>
          <ac:spMkLst>
            <pc:docMk/>
            <pc:sldMk cId="2827799366" sldId="4616"/>
            <ac:spMk id="28" creationId="{57002854-D393-1245-AE5E-0EE8EB2179FC}"/>
          </ac:spMkLst>
        </pc:spChg>
        <pc:graphicFrameChg chg="del">
          <ac:chgData name="Yi-Chun Wang" userId="0b0df59f-f6a9-496e-8f30-e802ed6387ee" providerId="ADAL" clId="{96EFA488-BDB1-BF46-AC2E-364CFCC6C42A}" dt="2021-05-12T15:18:40.126" v="11613" actId="478"/>
          <ac:graphicFrameMkLst>
            <pc:docMk/>
            <pc:sldMk cId="2827799366" sldId="4616"/>
            <ac:graphicFrameMk id="12" creationId="{26087825-7721-9848-ABE2-DB4E427D2454}"/>
          </ac:graphicFrameMkLst>
        </pc:graphicFrameChg>
        <pc:cxnChg chg="add mod">
          <ac:chgData name="Yi-Chun Wang" userId="0b0df59f-f6a9-496e-8f30-e802ed6387ee" providerId="ADAL" clId="{96EFA488-BDB1-BF46-AC2E-364CFCC6C42A}" dt="2021-05-12T20:42:28.624" v="11937" actId="1076"/>
          <ac:cxnSpMkLst>
            <pc:docMk/>
            <pc:sldMk cId="2827799366" sldId="4616"/>
            <ac:cxnSpMk id="30" creationId="{A056059D-7827-F442-B3C3-AC586CE0A822}"/>
          </ac:cxnSpMkLst>
        </pc:cxnChg>
        <pc:cxnChg chg="add mod">
          <ac:chgData name="Yi-Chun Wang" userId="0b0df59f-f6a9-496e-8f30-e802ed6387ee" providerId="ADAL" clId="{96EFA488-BDB1-BF46-AC2E-364CFCC6C42A}" dt="2021-05-12T20:41:24.471" v="11927" actId="14100"/>
          <ac:cxnSpMkLst>
            <pc:docMk/>
            <pc:sldMk cId="2827799366" sldId="4616"/>
            <ac:cxnSpMk id="31" creationId="{9E06130A-30D6-A84F-875B-2B07BE416EC2}"/>
          </ac:cxnSpMkLst>
        </pc:cxnChg>
        <pc:cxnChg chg="add mod">
          <ac:chgData name="Yi-Chun Wang" userId="0b0df59f-f6a9-496e-8f30-e802ed6387ee" providerId="ADAL" clId="{96EFA488-BDB1-BF46-AC2E-364CFCC6C42A}" dt="2021-05-12T20:43:17.196" v="11953" actId="1036"/>
          <ac:cxnSpMkLst>
            <pc:docMk/>
            <pc:sldMk cId="2827799366" sldId="4616"/>
            <ac:cxnSpMk id="34" creationId="{D8CF79A5-7375-DE47-BDA7-9953F63C23DC}"/>
          </ac:cxnSpMkLst>
        </pc:cxnChg>
        <pc:cxnChg chg="add mod">
          <ac:chgData name="Yi-Chun Wang" userId="0b0df59f-f6a9-496e-8f30-e802ed6387ee" providerId="ADAL" clId="{96EFA488-BDB1-BF46-AC2E-364CFCC6C42A}" dt="2021-05-12T20:43:17.196" v="11953" actId="1036"/>
          <ac:cxnSpMkLst>
            <pc:docMk/>
            <pc:sldMk cId="2827799366" sldId="4616"/>
            <ac:cxnSpMk id="37" creationId="{DA50CCBA-5E9F-AD43-8FFC-9978DF39CA83}"/>
          </ac:cxnSpMkLst>
        </pc:cxnChg>
      </pc:sldChg>
      <pc:sldChg chg="addSp delSp modSp new mod">
        <pc:chgData name="Yi-Chun Wang" userId="0b0df59f-f6a9-496e-8f30-e802ed6387ee" providerId="ADAL" clId="{96EFA488-BDB1-BF46-AC2E-364CFCC6C42A}" dt="2021-05-12T20:45:09.633" v="11968" actId="14861"/>
        <pc:sldMkLst>
          <pc:docMk/>
          <pc:sldMk cId="4091544725" sldId="4617"/>
        </pc:sldMkLst>
        <pc:spChg chg="mod">
          <ac:chgData name="Yi-Chun Wang" userId="0b0df59f-f6a9-496e-8f30-e802ed6387ee" providerId="ADAL" clId="{96EFA488-BDB1-BF46-AC2E-364CFCC6C42A}" dt="2021-05-12T15:31:25.920" v="11810" actId="5793"/>
          <ac:spMkLst>
            <pc:docMk/>
            <pc:sldMk cId="4091544725" sldId="4617"/>
            <ac:spMk id="2" creationId="{F9F42B45-0E90-AB4D-8ECE-76DDBB73A50C}"/>
          </ac:spMkLst>
        </pc:spChg>
        <pc:spChg chg="del">
          <ac:chgData name="Yi-Chun Wang" userId="0b0df59f-f6a9-496e-8f30-e802ed6387ee" providerId="ADAL" clId="{96EFA488-BDB1-BF46-AC2E-364CFCC6C42A}" dt="2021-05-12T20:44:39.981" v="11958" actId="478"/>
          <ac:spMkLst>
            <pc:docMk/>
            <pc:sldMk cId="4091544725" sldId="4617"/>
            <ac:spMk id="3" creationId="{DB20A4D1-3423-3142-B814-74BDC5EC1A7F}"/>
          </ac:spMkLst>
        </pc:spChg>
        <pc:spChg chg="del">
          <ac:chgData name="Yi-Chun Wang" userId="0b0df59f-f6a9-496e-8f30-e802ed6387ee" providerId="ADAL" clId="{96EFA488-BDB1-BF46-AC2E-364CFCC6C42A}" dt="2021-05-12T20:44:38.178" v="11957" actId="478"/>
          <ac:spMkLst>
            <pc:docMk/>
            <pc:sldMk cId="4091544725" sldId="4617"/>
            <ac:spMk id="4" creationId="{D56DF768-F15B-784C-8178-FFB21B0FA215}"/>
          </ac:spMkLst>
        </pc:spChg>
        <pc:spChg chg="del">
          <ac:chgData name="Yi-Chun Wang" userId="0b0df59f-f6a9-496e-8f30-e802ed6387ee" providerId="ADAL" clId="{96EFA488-BDB1-BF46-AC2E-364CFCC6C42A}" dt="2021-05-12T20:44:36.265" v="11956" actId="478"/>
          <ac:spMkLst>
            <pc:docMk/>
            <pc:sldMk cId="4091544725" sldId="4617"/>
            <ac:spMk id="5" creationId="{93732546-46DF-5D44-B42A-CEF49A360229}"/>
          </ac:spMkLst>
        </pc:spChg>
        <pc:picChg chg="add mod">
          <ac:chgData name="Yi-Chun Wang" userId="0b0df59f-f6a9-496e-8f30-e802ed6387ee" providerId="ADAL" clId="{96EFA488-BDB1-BF46-AC2E-364CFCC6C42A}" dt="2021-05-12T20:45:09.633" v="11968" actId="14861"/>
          <ac:picMkLst>
            <pc:docMk/>
            <pc:sldMk cId="4091544725" sldId="4617"/>
            <ac:picMk id="7" creationId="{78B5DB54-25F3-4B47-BDB3-59A109D34843}"/>
          </ac:picMkLst>
        </pc:picChg>
      </pc:sldChg>
      <pc:sldChg chg="modSp new mod">
        <pc:chgData name="Yi-Chun Wang" userId="0b0df59f-f6a9-496e-8f30-e802ed6387ee" providerId="ADAL" clId="{96EFA488-BDB1-BF46-AC2E-364CFCC6C42A}" dt="2021-05-12T15:53:03.080" v="11918" actId="20577"/>
        <pc:sldMkLst>
          <pc:docMk/>
          <pc:sldMk cId="2606533052" sldId="4618"/>
        </pc:sldMkLst>
        <pc:spChg chg="mod">
          <ac:chgData name="Yi-Chun Wang" userId="0b0df59f-f6a9-496e-8f30-e802ed6387ee" providerId="ADAL" clId="{96EFA488-BDB1-BF46-AC2E-364CFCC6C42A}" dt="2021-05-12T15:53:03.080" v="11918" actId="20577"/>
          <ac:spMkLst>
            <pc:docMk/>
            <pc:sldMk cId="2606533052" sldId="4618"/>
            <ac:spMk id="3" creationId="{FB2336BD-0B73-B44B-AD20-BCEBD567C0AF}"/>
          </ac:spMkLst>
        </pc:spChg>
      </pc:sldChg>
    </pc:docChg>
  </pc:docChgLst>
  <pc:docChgLst>
    <pc:chgData name="Faezeh Sanaei-Nezhad" userId="S::faezeh.sanaei@perspectum.com::1c56b6b9-f71b-4569-80ac-9df4a3b22e4d" providerId="AD" clId="Web-{1E281F60-1B97-5296-4974-E39090A59B38}"/>
    <pc:docChg chg="addSld modSld sldOrd">
      <pc:chgData name="Faezeh Sanaei-Nezhad" userId="S::faezeh.sanaei@perspectum.com::1c56b6b9-f71b-4569-80ac-9df4a3b22e4d" providerId="AD" clId="Web-{1E281F60-1B97-5296-4974-E39090A59B38}" dt="2021-05-10T08:56:39.500" v="471" actId="20577"/>
      <pc:docMkLst>
        <pc:docMk/>
      </pc:docMkLst>
      <pc:sldChg chg="addCm">
        <pc:chgData name="Faezeh Sanaei-Nezhad" userId="S::faezeh.sanaei@perspectum.com::1c56b6b9-f71b-4569-80ac-9df4a3b22e4d" providerId="AD" clId="Web-{1E281F60-1B97-5296-4974-E39090A59B38}" dt="2021-05-10T08:52:25.494" v="277"/>
        <pc:sldMkLst>
          <pc:docMk/>
          <pc:sldMk cId="2603300998" sldId="4587"/>
        </pc:sldMkLst>
      </pc:sldChg>
      <pc:sldChg chg="modSp new ord">
        <pc:chgData name="Faezeh Sanaei-Nezhad" userId="S::faezeh.sanaei@perspectum.com::1c56b6b9-f71b-4569-80ac-9df4a3b22e4d" providerId="AD" clId="Web-{1E281F60-1B97-5296-4974-E39090A59B38}" dt="2021-05-10T08:56:39.500" v="471" actId="20577"/>
        <pc:sldMkLst>
          <pc:docMk/>
          <pc:sldMk cId="2135446149" sldId="4596"/>
        </pc:sldMkLst>
        <pc:spChg chg="mod">
          <ac:chgData name="Faezeh Sanaei-Nezhad" userId="S::faezeh.sanaei@perspectum.com::1c56b6b9-f71b-4569-80ac-9df4a3b22e4d" providerId="AD" clId="Web-{1E281F60-1B97-5296-4974-E39090A59B38}" dt="2021-05-10T08:45:42.641" v="157" actId="20577"/>
          <ac:spMkLst>
            <pc:docMk/>
            <pc:sldMk cId="2135446149" sldId="4596"/>
            <ac:spMk id="2" creationId="{A0E88E0C-FA44-403D-A654-B0783DD29085}"/>
          </ac:spMkLst>
        </pc:spChg>
        <pc:spChg chg="mod">
          <ac:chgData name="Faezeh Sanaei-Nezhad" userId="S::faezeh.sanaei@perspectum.com::1c56b6b9-f71b-4569-80ac-9df4a3b22e4d" providerId="AD" clId="Web-{1E281F60-1B97-5296-4974-E39090A59B38}" dt="2021-05-10T08:56:39.500" v="471" actId="20577"/>
          <ac:spMkLst>
            <pc:docMk/>
            <pc:sldMk cId="2135446149" sldId="4596"/>
            <ac:spMk id="3" creationId="{2C3BF5CC-3C88-4222-B2EF-8C4AC5BD48BB}"/>
          </ac:spMkLst>
        </pc:spChg>
      </pc:sldChg>
      <pc:sldChg chg="modSp new">
        <pc:chgData name="Faezeh Sanaei-Nezhad" userId="S::faezeh.sanaei@perspectum.com::1c56b6b9-f71b-4569-80ac-9df4a3b22e4d" providerId="AD" clId="Web-{1E281F60-1B97-5296-4974-E39090A59B38}" dt="2021-05-10T08:50:33.413" v="246" actId="20577"/>
        <pc:sldMkLst>
          <pc:docMk/>
          <pc:sldMk cId="2149073251" sldId="4597"/>
        </pc:sldMkLst>
        <pc:spChg chg="mod">
          <ac:chgData name="Faezeh Sanaei-Nezhad" userId="S::faezeh.sanaei@perspectum.com::1c56b6b9-f71b-4569-80ac-9df4a3b22e4d" providerId="AD" clId="Web-{1E281F60-1B97-5296-4974-E39090A59B38}" dt="2021-05-10T08:48:12.238" v="176" actId="20577"/>
          <ac:spMkLst>
            <pc:docMk/>
            <pc:sldMk cId="2149073251" sldId="4597"/>
            <ac:spMk id="2" creationId="{06F3F33C-E765-45B5-BE05-DB14BD43F68F}"/>
          </ac:spMkLst>
        </pc:spChg>
        <pc:spChg chg="mod">
          <ac:chgData name="Faezeh Sanaei-Nezhad" userId="S::faezeh.sanaei@perspectum.com::1c56b6b9-f71b-4569-80ac-9df4a3b22e4d" providerId="AD" clId="Web-{1E281F60-1B97-5296-4974-E39090A59B38}" dt="2021-05-10T08:50:33.413" v="246" actId="20577"/>
          <ac:spMkLst>
            <pc:docMk/>
            <pc:sldMk cId="2149073251" sldId="4597"/>
            <ac:spMk id="3" creationId="{45D0735A-ABBB-4262-8BDE-AC910DE1B7DE}"/>
          </ac:spMkLst>
        </pc:spChg>
      </pc:sldChg>
      <pc:sldChg chg="modSp new">
        <pc:chgData name="Faezeh Sanaei-Nezhad" userId="S::faezeh.sanaei@perspectum.com::1c56b6b9-f71b-4569-80ac-9df4a3b22e4d" providerId="AD" clId="Web-{1E281F60-1B97-5296-4974-E39090A59B38}" dt="2021-05-10T08:49:15.552" v="216" actId="20577"/>
        <pc:sldMkLst>
          <pc:docMk/>
          <pc:sldMk cId="3749685030" sldId="4598"/>
        </pc:sldMkLst>
        <pc:spChg chg="mod">
          <ac:chgData name="Faezeh Sanaei-Nezhad" userId="S::faezeh.sanaei@perspectum.com::1c56b6b9-f71b-4569-80ac-9df4a3b22e4d" providerId="AD" clId="Web-{1E281F60-1B97-5296-4974-E39090A59B38}" dt="2021-05-10T08:48:49.286" v="212" actId="20577"/>
          <ac:spMkLst>
            <pc:docMk/>
            <pc:sldMk cId="3749685030" sldId="4598"/>
            <ac:spMk id="2" creationId="{799F6215-9595-42CF-98AF-BAB71053141A}"/>
          </ac:spMkLst>
        </pc:spChg>
        <pc:spChg chg="mod">
          <ac:chgData name="Faezeh Sanaei-Nezhad" userId="S::faezeh.sanaei@perspectum.com::1c56b6b9-f71b-4569-80ac-9df4a3b22e4d" providerId="AD" clId="Web-{1E281F60-1B97-5296-4974-E39090A59B38}" dt="2021-05-10T08:49:15.552" v="216" actId="20577"/>
          <ac:spMkLst>
            <pc:docMk/>
            <pc:sldMk cId="3749685030" sldId="4598"/>
            <ac:spMk id="3" creationId="{AF4CDBC8-3EE6-4822-A65C-216B35B4AA26}"/>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2" dt="2021-05-11T22:12:59.636" idx="1">
    <p:pos x="6061" y="250"/>
    <p:text>Why for performance testing, we do ROI? but not only ROI for DIXON PDFF sequence? And not the segmentation for T2*</p:text>
    <p:extLst>
      <p:ext uri="{C676402C-5697-4E1C-873F-D02D1690AC5C}">
        <p15:threadingInfo xmlns:p15="http://schemas.microsoft.com/office/powerpoint/2012/main" timeZoneBias="-6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7T10:03:34.057"/>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7T10:03:35.990"/>
    </inkml:context>
    <inkml:brush xml:id="br0">
      <inkml:brushProperty name="width" value="0.2" units="cm"/>
      <inkml:brushProperty name="height" value="0.2" units="cm"/>
      <inkml:brushProperty name="color" value="#E71224"/>
    </inkml:brush>
  </inkml:definitions>
  <inkml:trace contextRef="#ctx0" brushRef="#br0">0 0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7T10:03:38.332"/>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7T10:03:34.057"/>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7T10:03:35.990"/>
    </inkml:context>
    <inkml:brush xml:id="br0">
      <inkml:brushProperty name="width" value="0.2" units="cm"/>
      <inkml:brushProperty name="height" value="0.2" units="cm"/>
      <inkml:brushProperty name="color" value="#E71224"/>
    </inkml:brush>
  </inkml:definitions>
  <inkml:trace contextRef="#ctx0" brushRef="#br0">0 0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7T10:03:38.332"/>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7T10:08:27.435"/>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7T10:08:27.436"/>
    </inkml:context>
    <inkml:brush xml:id="br0">
      <inkml:brushProperty name="width" value="0.2" units="cm"/>
      <inkml:brushProperty name="height" value="0.2" units="cm"/>
      <inkml:brushProperty name="color" value="#E71224"/>
    </inkml:brush>
  </inkml:definitions>
  <inkml:trace contextRef="#ctx0" brushRef="#br0">0 0 24575,'0'0'0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7T10:08:27.437"/>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562F49-21EA-FA4D-9CB4-5DDFFFF9303A}" type="datetimeFigureOut">
              <a:rPr lang="en-US" smtClean="0"/>
              <a:t>4/16/22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57907C-ECC4-E840-931B-87E1D15EB1CA}" type="slidenum">
              <a:rPr lang="en-US" smtClean="0"/>
              <a:t>‹#›</a:t>
            </a:fld>
            <a:endParaRPr lang="en-US"/>
          </a:p>
        </p:txBody>
      </p:sp>
    </p:spTree>
    <p:extLst>
      <p:ext uri="{BB962C8B-B14F-4D97-AF65-F5344CB8AC3E}">
        <p14:creationId xmlns:p14="http://schemas.microsoft.com/office/powerpoint/2010/main" val="4192154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ods.od.nih.gov/factsheets/Manganese-HealthProfessiona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two major tools that was developed in </a:t>
            </a:r>
            <a:r>
              <a:rPr lang="en-US" dirty="0" err="1"/>
              <a:t>ImSol</a:t>
            </a:r>
            <a:r>
              <a:rPr lang="en-US" dirty="0"/>
              <a:t> and is used in </a:t>
            </a:r>
            <a:r>
              <a:rPr lang="en-US" dirty="0" err="1"/>
              <a:t>ImSol</a:t>
            </a:r>
            <a:r>
              <a:rPr lang="en-US" dirty="0"/>
              <a:t>. Phantom DB and </a:t>
            </a:r>
            <a:r>
              <a:rPr lang="en-US" dirty="0" err="1"/>
              <a:t>Paligo</a:t>
            </a:r>
            <a:r>
              <a:rPr lang="en-US" dirty="0"/>
              <a:t> </a:t>
            </a:r>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CC43483-6DD6-7743-9C20-04BBBBC85A9F}"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0</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6563243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cT1 changes post PJ administration were statistically significant at both 1.5T data (p = 0.018) and 3T data (p = 0.002).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For Iron, there were no changes found at both 1.5T data (p = 0.25) and at 3T data (p = 1.0). </a:t>
            </a:r>
          </a:p>
          <a:p>
            <a:r>
              <a:rPr lang="en-GB" sz="1200" kern="1200" dirty="0">
                <a:solidFill>
                  <a:schemeClr val="tx1"/>
                </a:solidFill>
                <a:effectLst/>
                <a:latin typeface="+mn-lt"/>
                <a:ea typeface="+mn-ea"/>
                <a:cs typeface="+mn-cs"/>
              </a:rPr>
              <a:t>The Wilcoxon Signed Rank test showed the changes in PDFF post PJ administration were not statistically significant at both 1.5T and 3T. </a:t>
            </a:r>
          </a:p>
        </p:txBody>
      </p:sp>
      <p:sp>
        <p:nvSpPr>
          <p:cNvPr id="4" name="Slide Number Placeholder 3"/>
          <p:cNvSpPr>
            <a:spLocks noGrp="1"/>
          </p:cNvSpPr>
          <p:nvPr>
            <p:ph type="sldNum" sz="quarter" idx="5"/>
          </p:nvPr>
        </p:nvSpPr>
        <p:spPr/>
        <p:txBody>
          <a:bodyPr/>
          <a:lstStyle/>
          <a:p>
            <a:fld id="{BD57907C-ECC4-E840-931B-87E1D15EB1CA}" type="slidenum">
              <a:rPr lang="en-US" smtClean="0"/>
              <a:t>9</a:t>
            </a:fld>
            <a:endParaRPr lang="en-US"/>
          </a:p>
        </p:txBody>
      </p:sp>
    </p:spTree>
    <p:extLst>
      <p:ext uri="{BB962C8B-B14F-4D97-AF65-F5344CB8AC3E}">
        <p14:creationId xmlns:p14="http://schemas.microsoft.com/office/powerpoint/2010/main" val="1763274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answer the second question which is that is the changes of cT1 is to the degree that we need to make correction for under special cases where patient had been scanned with pineapple juice ingestion.</a:t>
            </a:r>
          </a:p>
          <a:p>
            <a:r>
              <a:rPr lang="en-US" dirty="0"/>
              <a:t>To do this, we can pull another set of data which is that the repeatability experiment and that basically means each participant were having two consecutive identical scans.</a:t>
            </a:r>
          </a:p>
          <a:p>
            <a:endParaRPr lang="en-US" dirty="0"/>
          </a:p>
          <a:p>
            <a:r>
              <a:rPr lang="en-US" dirty="0"/>
              <a:t>So I tried to the best I could to make sure that these people scanned for the pineapple juice experiment were drawn from the repeatability experiment as well</a:t>
            </a:r>
          </a:p>
        </p:txBody>
      </p:sp>
      <p:sp>
        <p:nvSpPr>
          <p:cNvPr id="4" name="Slide Number Placeholder 3"/>
          <p:cNvSpPr>
            <a:spLocks noGrp="1"/>
          </p:cNvSpPr>
          <p:nvPr>
            <p:ph type="sldNum" sz="quarter" idx="5"/>
          </p:nvPr>
        </p:nvSpPr>
        <p:spPr/>
        <p:txBody>
          <a:bodyPr/>
          <a:lstStyle/>
          <a:p>
            <a:fld id="{BD57907C-ECC4-E840-931B-87E1D15EB1CA}" type="slidenum">
              <a:rPr lang="en-US" smtClean="0"/>
              <a:t>10</a:t>
            </a:fld>
            <a:endParaRPr lang="en-US"/>
          </a:p>
        </p:txBody>
      </p:sp>
    </p:spTree>
    <p:extLst>
      <p:ext uri="{BB962C8B-B14F-4D97-AF65-F5344CB8AC3E}">
        <p14:creationId xmlns:p14="http://schemas.microsoft.com/office/powerpoint/2010/main" val="3260422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let’s have a look at the 3T data, it also shows the same patent</a:t>
            </a:r>
          </a:p>
        </p:txBody>
      </p:sp>
      <p:sp>
        <p:nvSpPr>
          <p:cNvPr id="4" name="Slide Number Placeholder 3"/>
          <p:cNvSpPr>
            <a:spLocks noGrp="1"/>
          </p:cNvSpPr>
          <p:nvPr>
            <p:ph type="sldNum" sz="quarter" idx="5"/>
          </p:nvPr>
        </p:nvSpPr>
        <p:spPr/>
        <p:txBody>
          <a:bodyPr/>
          <a:lstStyle/>
          <a:p>
            <a:fld id="{BD57907C-ECC4-E840-931B-87E1D15EB1CA}" type="slidenum">
              <a:rPr lang="en-US" smtClean="0"/>
              <a:t>11</a:t>
            </a:fld>
            <a:endParaRPr lang="en-US"/>
          </a:p>
        </p:txBody>
      </p:sp>
    </p:spTree>
    <p:extLst>
      <p:ext uri="{BB962C8B-B14F-4D97-AF65-F5344CB8AC3E}">
        <p14:creationId xmlns:p14="http://schemas.microsoft.com/office/powerpoint/2010/main" val="2990276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way to look at bland </a:t>
            </a:r>
            <a:r>
              <a:rPr lang="en-US" dirty="0" err="1"/>
              <a:t>altman</a:t>
            </a:r>
            <a:r>
              <a:rPr lang="en-US" dirty="0"/>
              <a:t> analysis  is that the delta is plotted against the mean of the paired difference.</a:t>
            </a:r>
          </a:p>
          <a:p>
            <a:r>
              <a:rPr lang="en-US" dirty="0"/>
              <a:t>And this is a way for us to visualize whether there is systematic error OR whether the two sets of intervention will agree with each other’s results.</a:t>
            </a:r>
          </a:p>
          <a:p>
            <a:r>
              <a:rPr lang="en-US" dirty="0"/>
              <a:t>If we propagate through a wider range of mean, we can start to see the trend.</a:t>
            </a:r>
          </a:p>
          <a:p>
            <a:r>
              <a:rPr lang="en-US" dirty="0"/>
              <a:t>Bland Altman analysis is a way for us to visualize (left) whether the two sets of intervention will agree with each other’s results OR (right) whether there is systematic error.</a:t>
            </a:r>
          </a:p>
          <a:p>
            <a:r>
              <a:rPr lang="en-US" dirty="0"/>
              <a:t>And then let me mention the dotted lines here represent +- 2 standard deviation from the differences mean. </a:t>
            </a:r>
          </a:p>
          <a:p>
            <a:r>
              <a:rPr lang="en-US" dirty="0"/>
              <a:t>And in the repeatability setting usually you will set a limits of agreement which allows you to judge that, ok any dataset that falls within this range is because of measurement variation and we can not do much about it.</a:t>
            </a:r>
          </a:p>
          <a:p>
            <a:endParaRPr lang="en-US" dirty="0"/>
          </a:p>
          <a:p>
            <a:r>
              <a:rPr lang="en-US" dirty="0"/>
              <a:t>So let’s have a look at the 1.5T data</a:t>
            </a:r>
          </a:p>
          <a:p>
            <a:r>
              <a:rPr lang="en-US" dirty="0"/>
              <a:t>The available data points we have all falls within the +- 2 SD range however it is not the case for the repeatability experiment </a:t>
            </a:r>
          </a:p>
          <a:p>
            <a:r>
              <a:rPr lang="en-US" dirty="0"/>
              <a:t>And from visually looking at the data points here, they don’t really show a trend meaning either above or below the differences mean</a:t>
            </a:r>
          </a:p>
        </p:txBody>
      </p:sp>
      <p:sp>
        <p:nvSpPr>
          <p:cNvPr id="4" name="Slide Number Placeholder 3"/>
          <p:cNvSpPr>
            <a:spLocks noGrp="1"/>
          </p:cNvSpPr>
          <p:nvPr>
            <p:ph type="sldNum" sz="quarter" idx="5"/>
          </p:nvPr>
        </p:nvSpPr>
        <p:spPr/>
        <p:txBody>
          <a:bodyPr/>
          <a:lstStyle/>
          <a:p>
            <a:fld id="{BD57907C-ECC4-E840-931B-87E1D15EB1CA}" type="slidenum">
              <a:rPr lang="en-US" smtClean="0"/>
              <a:t>12</a:t>
            </a:fld>
            <a:endParaRPr lang="en-US"/>
          </a:p>
        </p:txBody>
      </p:sp>
    </p:spTree>
    <p:extLst>
      <p:ext uri="{BB962C8B-B14F-4D97-AF65-F5344CB8AC3E}">
        <p14:creationId xmlns:p14="http://schemas.microsoft.com/office/powerpoint/2010/main" val="42361897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57907C-ECC4-E840-931B-87E1D15EB1CA}" type="slidenum">
              <a:rPr lang="en-US" smtClean="0"/>
              <a:t>13</a:t>
            </a:fld>
            <a:endParaRPr lang="en-US"/>
          </a:p>
        </p:txBody>
      </p:sp>
    </p:spTree>
    <p:extLst>
      <p:ext uri="{BB962C8B-B14F-4D97-AF65-F5344CB8AC3E}">
        <p14:creationId xmlns:p14="http://schemas.microsoft.com/office/powerpoint/2010/main" val="4090146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57907C-ECC4-E840-931B-87E1D15EB1CA}" type="slidenum">
              <a:rPr lang="en-US" smtClean="0"/>
              <a:t>14</a:t>
            </a:fld>
            <a:endParaRPr lang="en-US"/>
          </a:p>
        </p:txBody>
      </p:sp>
    </p:spTree>
    <p:extLst>
      <p:ext uri="{BB962C8B-B14F-4D97-AF65-F5344CB8AC3E}">
        <p14:creationId xmlns:p14="http://schemas.microsoft.com/office/powerpoint/2010/main" val="41620328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57907C-ECC4-E840-931B-87E1D15EB1CA}" type="slidenum">
              <a:rPr lang="en-US" smtClean="0"/>
              <a:t>15</a:t>
            </a:fld>
            <a:endParaRPr lang="en-US"/>
          </a:p>
        </p:txBody>
      </p:sp>
    </p:spTree>
    <p:extLst>
      <p:ext uri="{BB962C8B-B14F-4D97-AF65-F5344CB8AC3E}">
        <p14:creationId xmlns:p14="http://schemas.microsoft.com/office/powerpoint/2010/main" val="3710700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57907C-ECC4-E840-931B-87E1D15EB1CA}" type="slidenum">
              <a:rPr lang="en-US" smtClean="0"/>
              <a:t>17</a:t>
            </a:fld>
            <a:endParaRPr lang="en-US"/>
          </a:p>
        </p:txBody>
      </p:sp>
    </p:spTree>
    <p:extLst>
      <p:ext uri="{BB962C8B-B14F-4D97-AF65-F5344CB8AC3E}">
        <p14:creationId xmlns:p14="http://schemas.microsoft.com/office/powerpoint/2010/main" val="31947431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err="1">
                <a:solidFill>
                  <a:schemeClr val="tx1"/>
                </a:solidFill>
                <a:effectLst/>
                <a:latin typeface="+mn-lt"/>
                <a:ea typeface="+mn-ea"/>
                <a:cs typeface="+mn-cs"/>
              </a:rPr>
              <a:t>Tunnicliffe</a:t>
            </a:r>
            <a:r>
              <a:rPr lang="en-GB" sz="1200" kern="1200" dirty="0">
                <a:solidFill>
                  <a:schemeClr val="tx1"/>
                </a:solidFill>
                <a:effectLst/>
                <a:latin typeface="+mn-lt"/>
                <a:ea typeface="+mn-ea"/>
                <a:cs typeface="+mn-cs"/>
              </a:rPr>
              <a:t> E. Evaluating liver fibrosis in the presence of elevated iron using MR relaxometry. In: UK Provisional Patent No. 1304728.7 filed on 15th March; 2013.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Provided the quantification of iron from T2*</a:t>
            </a:r>
            <a:endParaRPr lang="en-GB" dirty="0"/>
          </a:p>
        </p:txBody>
      </p:sp>
      <p:sp>
        <p:nvSpPr>
          <p:cNvPr id="4" name="Slide Number Placeholder 3"/>
          <p:cNvSpPr>
            <a:spLocks noGrp="1"/>
          </p:cNvSpPr>
          <p:nvPr>
            <p:ph type="sldNum" sz="quarter" idx="5"/>
          </p:nvPr>
        </p:nvSpPr>
        <p:spPr/>
        <p:txBody>
          <a:bodyPr/>
          <a:lstStyle/>
          <a:p>
            <a:fld id="{BD57907C-ECC4-E840-931B-87E1D15EB1CA}" type="slidenum">
              <a:rPr lang="en-US" smtClean="0"/>
              <a:t>18</a:t>
            </a:fld>
            <a:endParaRPr lang="en-US"/>
          </a:p>
        </p:txBody>
      </p:sp>
    </p:spTree>
    <p:extLst>
      <p:ext uri="{BB962C8B-B14F-4D97-AF65-F5344CB8AC3E}">
        <p14:creationId xmlns:p14="http://schemas.microsoft.com/office/powerpoint/2010/main" val="28278120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GB" b="1" dirty="0"/>
              <a:t>Manganese is eventually taken up by the liver</a:t>
            </a:r>
            <a:r>
              <a:rPr lang="en-GB" dirty="0"/>
              <a:t> and other tissues, but the mechanism of this process is not well understood </a:t>
            </a:r>
            <a:r>
              <a:rPr lang="en-GB" sz="800" dirty="0"/>
              <a:t>[</a:t>
            </a:r>
            <a:r>
              <a:rPr lang="en-GB" sz="800" i="1" dirty="0"/>
              <a:t>Office of Dietary Supplements - Manganese</a:t>
            </a:r>
            <a:r>
              <a:rPr lang="en-GB" sz="800" dirty="0"/>
              <a:t>. </a:t>
            </a:r>
            <a:r>
              <a:rPr lang="en-GB" sz="800" dirty="0">
                <a:hlinkClick r:id="rId3"/>
              </a:rPr>
              <a:t>https://ods.od.nih.gov/factsheets/Manganese-HealthProfessional/</a:t>
            </a:r>
            <a:r>
              <a:rPr lang="en-GB" sz="800" dirty="0"/>
              <a:t>.]</a:t>
            </a:r>
            <a:endParaRPr lang="en-US" dirty="0"/>
          </a:p>
          <a:p>
            <a:pPr lvl="1"/>
            <a:r>
              <a:rPr lang="en-GB" dirty="0" err="1"/>
              <a:t>Hiraishi</a:t>
            </a:r>
            <a:r>
              <a:rPr lang="en-GB" dirty="0"/>
              <a:t>, K et al. :orally administered fruit juices are poorly absorbed and do not significantly elevate serum concentrations</a:t>
            </a:r>
            <a:endParaRPr lang="en-US" dirty="0"/>
          </a:p>
          <a:p>
            <a:pPr lvl="1"/>
            <a:r>
              <a:rPr lang="en-US" dirty="0"/>
              <a:t>The Pineapple juice reduce both T1 and T2 signal because of Mn.  A non-corrected T1 quantification will be needed to confirm that the reduction of T1 and T2 signal from PJ is not linear relation given that the correction is linear</a:t>
            </a:r>
          </a:p>
          <a:p>
            <a:endParaRPr lang="en-US" dirty="0"/>
          </a:p>
          <a:p>
            <a:r>
              <a:rPr lang="en-US" dirty="0"/>
              <a:t>Could the difference also be caused by the disease status?</a:t>
            </a:r>
          </a:p>
          <a:p>
            <a:pPr lvl="1"/>
            <a:r>
              <a:rPr lang="en-GB" dirty="0"/>
              <a:t>Phantom scan is needed to confirm</a:t>
            </a:r>
          </a:p>
          <a:p>
            <a:pPr lvl="1"/>
            <a:r>
              <a:rPr lang="en-GB" dirty="0"/>
              <a:t>Further study is needed to flag the participants’ demographic and health status </a:t>
            </a:r>
            <a:endParaRPr lang="en-US" dirty="0"/>
          </a:p>
          <a:p>
            <a:endParaRPr lang="en-US" dirty="0"/>
          </a:p>
          <a:p>
            <a:r>
              <a:rPr lang="en-US" dirty="0"/>
              <a:t>Test repeatability and reproducibility to be designed</a:t>
            </a:r>
          </a:p>
          <a:p>
            <a:pPr lvl="1"/>
            <a:r>
              <a:rPr lang="en-US" dirty="0"/>
              <a:t>Do we have existing data in other R&amp;R study available?</a:t>
            </a:r>
          </a:p>
          <a:p>
            <a:pPr lvl="1"/>
            <a:r>
              <a:rPr lang="en-US" dirty="0"/>
              <a:t>After the participant had pineapple juice: </a:t>
            </a:r>
          </a:p>
          <a:p>
            <a:pPr lvl="2"/>
            <a:r>
              <a:rPr lang="en-US" dirty="0"/>
              <a:t>(1) Repeatability: scanned twice on same scanner, with a file apart. </a:t>
            </a:r>
          </a:p>
          <a:p>
            <a:pPr lvl="3"/>
            <a:r>
              <a:rPr lang="en-US" dirty="0"/>
              <a:t>Need to work out the half time of Mn injection</a:t>
            </a:r>
          </a:p>
          <a:p>
            <a:pPr lvl="2"/>
            <a:r>
              <a:rPr lang="en-US" dirty="0"/>
              <a:t>(2) Reproducibility for (1): scanned twice on different manufacture but same filed strength</a:t>
            </a:r>
          </a:p>
        </p:txBody>
      </p:sp>
      <p:sp>
        <p:nvSpPr>
          <p:cNvPr id="4" name="Slide Number Placeholder 3"/>
          <p:cNvSpPr>
            <a:spLocks noGrp="1"/>
          </p:cNvSpPr>
          <p:nvPr>
            <p:ph type="sldNum" sz="quarter" idx="5"/>
          </p:nvPr>
        </p:nvSpPr>
        <p:spPr/>
        <p:txBody>
          <a:bodyPr/>
          <a:lstStyle/>
          <a:p>
            <a:fld id="{BD57907C-ECC4-E840-931B-87E1D15EB1CA}" type="slidenum">
              <a:rPr lang="en-US" smtClean="0"/>
              <a:t>19</a:t>
            </a:fld>
            <a:endParaRPr lang="en-US"/>
          </a:p>
        </p:txBody>
      </p:sp>
    </p:spTree>
    <p:extLst>
      <p:ext uri="{BB962C8B-B14F-4D97-AF65-F5344CB8AC3E}">
        <p14:creationId xmlns:p14="http://schemas.microsoft.com/office/powerpoint/2010/main" val="3903837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cT1 is iron corrected T1, it is not T1 itself</a:t>
            </a:r>
          </a:p>
          <a:p>
            <a:r>
              <a:rPr lang="en-US" dirty="0"/>
              <a:t>PDFF stands for proton density fat fraction and can be used to quantify the fat percentage of a specific organ</a:t>
            </a:r>
          </a:p>
          <a:p>
            <a:endParaRPr lang="en-US" dirty="0"/>
          </a:p>
          <a:p>
            <a:r>
              <a:rPr lang="en-US" dirty="0"/>
              <a:t>MRCP  is the procedure which the main anatomic target is the biliary tree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latin typeface="Times New Roman" panose="02020603050405020304" pitchFamily="18" charset="0"/>
              </a:rPr>
              <a:t>and it is acquired with T2-weighted sequence because the fluid in the bile ducts can serve as intrinsic contrast, but it's usually more complicated</a:t>
            </a:r>
            <a:endParaRPr lang="en-US" dirty="0"/>
          </a:p>
        </p:txBody>
      </p:sp>
      <p:sp>
        <p:nvSpPr>
          <p:cNvPr id="4" name="Slide Number Placeholder 3"/>
          <p:cNvSpPr>
            <a:spLocks noGrp="1"/>
          </p:cNvSpPr>
          <p:nvPr>
            <p:ph type="sldNum" sz="quarter" idx="5"/>
          </p:nvPr>
        </p:nvSpPr>
        <p:spPr/>
        <p:txBody>
          <a:bodyPr/>
          <a:lstStyle/>
          <a:p>
            <a:fld id="{BD57907C-ECC4-E840-931B-87E1D15EB1CA}" type="slidenum">
              <a:rPr lang="en-US" smtClean="0"/>
              <a:t>1</a:t>
            </a:fld>
            <a:endParaRPr lang="en-US"/>
          </a:p>
        </p:txBody>
      </p:sp>
    </p:spTree>
    <p:extLst>
      <p:ext uri="{BB962C8B-B14F-4D97-AF65-F5344CB8AC3E}">
        <p14:creationId xmlns:p14="http://schemas.microsoft.com/office/powerpoint/2010/main" val="245059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the difference between the compared data was whether the participant had ingested pineapple juice before the 2</a:t>
            </a:r>
            <a:r>
              <a:rPr lang="en-US" baseline="30000" dirty="0"/>
              <a:t>nd</a:t>
            </a:r>
            <a:r>
              <a:rPr lang="en-US" dirty="0"/>
              <a:t> scan. We can conclude that the pineapple juice does not affect our cT1, T2* and PDFF quantification. The image with metric maps shows similar color before and after pineapple juice ingestion. The images showed is a representative case (</a:t>
            </a:r>
            <a:r>
              <a:rPr lang="en-GB" sz="1200" b="0" i="0" kern="1200" dirty="0">
                <a:solidFill>
                  <a:schemeClr val="tx1"/>
                </a:solidFill>
                <a:effectLst/>
                <a:latin typeface="+mn-lt"/>
                <a:ea typeface="+mn-ea"/>
                <a:cs typeface="+mn-cs"/>
              </a:rPr>
              <a:t>EXP010_016).</a:t>
            </a:r>
            <a:endParaRPr lang="en-US" dirty="0"/>
          </a:p>
          <a:p>
            <a:endParaRPr lang="en-US" dirty="0"/>
          </a:p>
        </p:txBody>
      </p:sp>
      <p:sp>
        <p:nvSpPr>
          <p:cNvPr id="4" name="Slide Number Placeholder 3"/>
          <p:cNvSpPr>
            <a:spLocks noGrp="1"/>
          </p:cNvSpPr>
          <p:nvPr>
            <p:ph type="sldNum" sz="quarter" idx="5"/>
          </p:nvPr>
        </p:nvSpPr>
        <p:spPr/>
        <p:txBody>
          <a:bodyPr/>
          <a:lstStyle/>
          <a:p>
            <a:fld id="{BD57907C-ECC4-E840-931B-87E1D15EB1CA}" type="slidenum">
              <a:rPr lang="en-US" smtClean="0"/>
              <a:t>20</a:t>
            </a:fld>
            <a:endParaRPr lang="en-US"/>
          </a:p>
        </p:txBody>
      </p:sp>
    </p:spTree>
    <p:extLst>
      <p:ext uri="{BB962C8B-B14F-4D97-AF65-F5344CB8AC3E}">
        <p14:creationId xmlns:p14="http://schemas.microsoft.com/office/powerpoint/2010/main" val="5933466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MRCP+v1 Phantom Performance Testing Report -- RA302 RA303</a:t>
            </a:r>
          </a:p>
          <a:p>
            <a:r>
              <a:rPr lang="en-GB" sz="1200" dirty="0" err="1"/>
              <a:t>LiverMultiScan</a:t>
            </a:r>
            <a:r>
              <a:rPr lang="en-GB" sz="1200" dirty="0"/>
              <a:t> v3 In Vivo Performance Testing Report – IIP105</a:t>
            </a:r>
          </a:p>
          <a:p>
            <a:r>
              <a:rPr lang="en-GB" sz="1200" dirty="0"/>
              <a:t>Image-based Automatic Processing Algorithmic specification – RTD0555</a:t>
            </a:r>
          </a:p>
        </p:txBody>
      </p:sp>
      <p:sp>
        <p:nvSpPr>
          <p:cNvPr id="4" name="Slide Number Placeholder 3"/>
          <p:cNvSpPr>
            <a:spLocks noGrp="1"/>
          </p:cNvSpPr>
          <p:nvPr>
            <p:ph type="sldNum" sz="quarter" idx="5"/>
          </p:nvPr>
        </p:nvSpPr>
        <p:spPr/>
        <p:txBody>
          <a:bodyPr/>
          <a:lstStyle/>
          <a:p>
            <a:fld id="{BD57907C-ECC4-E840-931B-87E1D15EB1CA}" type="slidenum">
              <a:rPr lang="en-US" smtClean="0"/>
              <a:t>21</a:t>
            </a:fld>
            <a:endParaRPr lang="en-US"/>
          </a:p>
        </p:txBody>
      </p:sp>
    </p:spTree>
    <p:extLst>
      <p:ext uri="{BB962C8B-B14F-4D97-AF65-F5344CB8AC3E}">
        <p14:creationId xmlns:p14="http://schemas.microsoft.com/office/powerpoint/2010/main" val="31884003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tell from pineapple juice</a:t>
            </a:r>
          </a:p>
          <a:p>
            <a:endParaRPr lang="en-US" dirty="0"/>
          </a:p>
          <a:p>
            <a:r>
              <a:rPr lang="en-US" dirty="0"/>
              <a:t>In this talk I will share the little analysis we did with previous performance testing data where we look at:</a:t>
            </a:r>
          </a:p>
          <a:p>
            <a:r>
              <a:rPr lang="en-US" dirty="0"/>
              <a:t>Whether the pineapple juice ingested by participants for MRCP have an impact on the cT1 values?</a:t>
            </a:r>
          </a:p>
          <a:p>
            <a:r>
              <a:rPr lang="en-US" dirty="0"/>
              <a:t>The findings help us reduce unintended potential variabilities in our quantifications and gave us confidence on changing the order of our image acquisition protocols.</a:t>
            </a:r>
          </a:p>
        </p:txBody>
      </p:sp>
      <p:sp>
        <p:nvSpPr>
          <p:cNvPr id="4" name="Slide Number Placeholder 3"/>
          <p:cNvSpPr>
            <a:spLocks noGrp="1"/>
          </p:cNvSpPr>
          <p:nvPr>
            <p:ph type="sldNum" sz="quarter" idx="5"/>
          </p:nvPr>
        </p:nvSpPr>
        <p:spPr/>
        <p:txBody>
          <a:bodyPr/>
          <a:lstStyle/>
          <a:p>
            <a:fld id="{BD57907C-ECC4-E840-931B-87E1D15EB1CA}" type="slidenum">
              <a:rPr lang="en-US" smtClean="0"/>
              <a:t>23</a:t>
            </a:fld>
            <a:endParaRPr lang="en-US"/>
          </a:p>
        </p:txBody>
      </p:sp>
    </p:spTree>
    <p:extLst>
      <p:ext uri="{BB962C8B-B14F-4D97-AF65-F5344CB8AC3E}">
        <p14:creationId xmlns:p14="http://schemas.microsoft.com/office/powerpoint/2010/main" val="33179626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57907C-ECC4-E840-931B-87E1D15EB1CA}" type="slidenum">
              <a:rPr lang="en-US" smtClean="0"/>
              <a:t>24</a:t>
            </a:fld>
            <a:endParaRPr lang="en-US"/>
          </a:p>
        </p:txBody>
      </p:sp>
    </p:spTree>
    <p:extLst>
      <p:ext uri="{BB962C8B-B14F-4D97-AF65-F5344CB8AC3E}">
        <p14:creationId xmlns:p14="http://schemas.microsoft.com/office/powerpoint/2010/main" val="9052103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For case EXP010_011, the cT1 metrics exceed the healthy reference range by 329.0 and 350.0 (</a:t>
            </a:r>
            <a:r>
              <a:rPr lang="en-GB" sz="1200" b="0" i="0" kern="1200" dirty="0" err="1">
                <a:solidFill>
                  <a:schemeClr val="tx1"/>
                </a:solidFill>
                <a:effectLst/>
                <a:latin typeface="+mn-lt"/>
                <a:ea typeface="+mn-ea"/>
                <a:cs typeface="+mn-cs"/>
              </a:rPr>
              <a:t>ms</a:t>
            </a:r>
            <a:r>
              <a:rPr lang="en-GB" sz="1200" b="0" i="0" kern="1200" dirty="0">
                <a:solidFill>
                  <a:schemeClr val="tx1"/>
                </a:solidFill>
                <a:effectLst/>
                <a:latin typeface="+mn-lt"/>
                <a:ea typeface="+mn-ea"/>
                <a:cs typeface="+mn-cs"/>
              </a:rPr>
              <a:t>); the PDFF metrics exceed the healthy reference range by 15.4 and 15.4 (%) before and after pineapple juice ingestion respectively.</a:t>
            </a:r>
            <a:endParaRPr lang="en-US" dirty="0"/>
          </a:p>
        </p:txBody>
      </p:sp>
      <p:sp>
        <p:nvSpPr>
          <p:cNvPr id="4" name="Slide Number Placeholder 3"/>
          <p:cNvSpPr>
            <a:spLocks noGrp="1"/>
          </p:cNvSpPr>
          <p:nvPr>
            <p:ph type="sldNum" sz="quarter" idx="5"/>
          </p:nvPr>
        </p:nvSpPr>
        <p:spPr/>
        <p:txBody>
          <a:bodyPr/>
          <a:lstStyle/>
          <a:p>
            <a:fld id="{BD57907C-ECC4-E840-931B-87E1D15EB1CA}" type="slidenum">
              <a:rPr lang="en-US" smtClean="0"/>
              <a:t>25</a:t>
            </a:fld>
            <a:endParaRPr lang="en-US"/>
          </a:p>
        </p:txBody>
      </p:sp>
    </p:spTree>
    <p:extLst>
      <p:ext uri="{BB962C8B-B14F-4D97-AF65-F5344CB8AC3E}">
        <p14:creationId xmlns:p14="http://schemas.microsoft.com/office/powerpoint/2010/main" val="28722354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For case EXP010_019, the iron metrics exceed the healthy reference range by 0.7 and 0.9 (mg/g) before and after pineapple juice ingestion respectively. The higher the iron concentration, the lower the T2* value.</a:t>
            </a:r>
            <a:endParaRPr lang="en-US" dirty="0"/>
          </a:p>
        </p:txBody>
      </p:sp>
      <p:sp>
        <p:nvSpPr>
          <p:cNvPr id="4" name="Slide Number Placeholder 3"/>
          <p:cNvSpPr>
            <a:spLocks noGrp="1"/>
          </p:cNvSpPr>
          <p:nvPr>
            <p:ph type="sldNum" sz="quarter" idx="5"/>
          </p:nvPr>
        </p:nvSpPr>
        <p:spPr/>
        <p:txBody>
          <a:bodyPr/>
          <a:lstStyle/>
          <a:p>
            <a:fld id="{BD57907C-ECC4-E840-931B-87E1D15EB1CA}" type="slidenum">
              <a:rPr lang="en-US" smtClean="0"/>
              <a:t>26</a:t>
            </a:fld>
            <a:endParaRPr lang="en-US"/>
          </a:p>
        </p:txBody>
      </p:sp>
    </p:spTree>
    <p:extLst>
      <p:ext uri="{BB962C8B-B14F-4D97-AF65-F5344CB8AC3E}">
        <p14:creationId xmlns:p14="http://schemas.microsoft.com/office/powerpoint/2010/main" val="25290186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err="1">
                <a:solidFill>
                  <a:schemeClr val="tx1"/>
                </a:solidFill>
                <a:effectLst/>
                <a:latin typeface="+mn-lt"/>
                <a:ea typeface="+mn-ea"/>
                <a:cs typeface="+mn-cs"/>
              </a:rPr>
              <a:t>Tunnicliffe</a:t>
            </a:r>
            <a:r>
              <a:rPr lang="en-GB" sz="1200" kern="1200" dirty="0">
                <a:solidFill>
                  <a:schemeClr val="tx1"/>
                </a:solidFill>
                <a:effectLst/>
                <a:latin typeface="+mn-lt"/>
                <a:ea typeface="+mn-ea"/>
                <a:cs typeface="+mn-cs"/>
              </a:rPr>
              <a:t> E. Evaluating liver fibrosis in the presence of elevated iron using MR relaxometry. In: UK Provisional Patent No. 1304728.7 filed on 15th March; 2013.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Provided the quantification of iron from T2*</a:t>
            </a:r>
            <a:endParaRPr lang="en-GB" dirty="0"/>
          </a:p>
        </p:txBody>
      </p:sp>
      <p:sp>
        <p:nvSpPr>
          <p:cNvPr id="4" name="Slide Number Placeholder 3"/>
          <p:cNvSpPr>
            <a:spLocks noGrp="1"/>
          </p:cNvSpPr>
          <p:nvPr>
            <p:ph type="sldNum" sz="quarter" idx="5"/>
          </p:nvPr>
        </p:nvSpPr>
        <p:spPr/>
        <p:txBody>
          <a:bodyPr/>
          <a:lstStyle/>
          <a:p>
            <a:fld id="{BD57907C-ECC4-E840-931B-87E1D15EB1CA}" type="slidenum">
              <a:rPr lang="en-US" smtClean="0"/>
              <a:t>27</a:t>
            </a:fld>
            <a:endParaRPr lang="en-US"/>
          </a:p>
        </p:txBody>
      </p:sp>
    </p:spTree>
    <p:extLst>
      <p:ext uri="{BB962C8B-B14F-4D97-AF65-F5344CB8AC3E}">
        <p14:creationId xmlns:p14="http://schemas.microsoft.com/office/powerpoint/2010/main" val="18541376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the difference between the compared data was whether the participant had ingested pineapple juice before the 2</a:t>
            </a:r>
            <a:r>
              <a:rPr lang="en-US" baseline="30000" dirty="0"/>
              <a:t>nd</a:t>
            </a:r>
            <a:r>
              <a:rPr lang="en-US" dirty="0"/>
              <a:t> scan. We can conclude that the pineapple juice does not affect our cT1, T2* and PDFF quantification. The image with metric maps shows similar color before and after pineapple juice ingestion. The images showed is a representative case (</a:t>
            </a:r>
            <a:r>
              <a:rPr lang="en-GB" sz="1200" b="0" i="0" kern="1200" dirty="0">
                <a:solidFill>
                  <a:schemeClr val="tx1"/>
                </a:solidFill>
                <a:effectLst/>
                <a:latin typeface="+mn-lt"/>
                <a:ea typeface="+mn-ea"/>
                <a:cs typeface="+mn-cs"/>
              </a:rPr>
              <a:t>EXP010_021).</a:t>
            </a:r>
            <a:endParaRPr lang="en-US" dirty="0"/>
          </a:p>
          <a:p>
            <a:endParaRPr lang="en-US" dirty="0"/>
          </a:p>
        </p:txBody>
      </p:sp>
      <p:sp>
        <p:nvSpPr>
          <p:cNvPr id="4" name="Slide Number Placeholder 3"/>
          <p:cNvSpPr>
            <a:spLocks noGrp="1"/>
          </p:cNvSpPr>
          <p:nvPr>
            <p:ph type="sldNum" sz="quarter" idx="5"/>
          </p:nvPr>
        </p:nvSpPr>
        <p:spPr/>
        <p:txBody>
          <a:bodyPr/>
          <a:lstStyle/>
          <a:p>
            <a:fld id="{BD57907C-ECC4-E840-931B-87E1D15EB1CA}" type="slidenum">
              <a:rPr lang="en-US" smtClean="0"/>
              <a:t>28</a:t>
            </a:fld>
            <a:endParaRPr lang="en-US"/>
          </a:p>
        </p:txBody>
      </p:sp>
    </p:spTree>
    <p:extLst>
      <p:ext uri="{BB962C8B-B14F-4D97-AF65-F5344CB8AC3E}">
        <p14:creationId xmlns:p14="http://schemas.microsoft.com/office/powerpoint/2010/main" val="42708379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the difference between the compared data was whether the participant had ingested pineapple juice before the 2</a:t>
            </a:r>
            <a:r>
              <a:rPr lang="en-US" baseline="30000" dirty="0"/>
              <a:t>nd</a:t>
            </a:r>
            <a:r>
              <a:rPr lang="en-US" dirty="0"/>
              <a:t> scan. We can conclude that the pineapple juice does not affect our cT1, T2* and PDFF quantification. The image with metric maps shows similar color before and after pineapple juice ingestion. The images showed is a representative case (</a:t>
            </a:r>
            <a:r>
              <a:rPr lang="en-GB" sz="1200" b="0" i="0" kern="1200" dirty="0">
                <a:solidFill>
                  <a:schemeClr val="tx1"/>
                </a:solidFill>
                <a:effectLst/>
                <a:latin typeface="+mn-lt"/>
                <a:ea typeface="+mn-ea"/>
                <a:cs typeface="+mn-cs"/>
              </a:rPr>
              <a:t>EXP010_016).</a:t>
            </a:r>
            <a:endParaRPr lang="en-US" dirty="0"/>
          </a:p>
          <a:p>
            <a:endParaRPr lang="en-US" dirty="0"/>
          </a:p>
        </p:txBody>
      </p:sp>
      <p:sp>
        <p:nvSpPr>
          <p:cNvPr id="4" name="Slide Number Placeholder 3"/>
          <p:cNvSpPr>
            <a:spLocks noGrp="1"/>
          </p:cNvSpPr>
          <p:nvPr>
            <p:ph type="sldNum" sz="quarter" idx="5"/>
          </p:nvPr>
        </p:nvSpPr>
        <p:spPr/>
        <p:txBody>
          <a:bodyPr/>
          <a:lstStyle/>
          <a:p>
            <a:fld id="{BD57907C-ECC4-E840-931B-87E1D15EB1CA}" type="slidenum">
              <a:rPr lang="en-US" smtClean="0"/>
              <a:t>29</a:t>
            </a:fld>
            <a:endParaRPr lang="en-US"/>
          </a:p>
        </p:txBody>
      </p:sp>
    </p:spTree>
    <p:extLst>
      <p:ext uri="{BB962C8B-B14F-4D97-AF65-F5344CB8AC3E}">
        <p14:creationId xmlns:p14="http://schemas.microsoft.com/office/powerpoint/2010/main" val="6254250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57907C-ECC4-E840-931B-87E1D15EB1CA}" type="slidenum">
              <a:rPr lang="en-US" smtClean="0"/>
              <a:t>30</a:t>
            </a:fld>
            <a:endParaRPr lang="en-US"/>
          </a:p>
        </p:txBody>
      </p:sp>
    </p:spTree>
    <p:extLst>
      <p:ext uri="{BB962C8B-B14F-4D97-AF65-F5344CB8AC3E}">
        <p14:creationId xmlns:p14="http://schemas.microsoft.com/office/powerpoint/2010/main" val="1372852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latin typeface="Times New Roman" panose="02020603050405020304" pitchFamily="18" charset="0"/>
              </a:rPr>
              <a:t>The complicated hepatobiliary system biliary tree grow into the liver along with major vessels like portal vein, hepatic artery and hepatic vein.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latin typeface="Times New Roman" panose="02020603050405020304" pitchFamily="18" charset="0"/>
              </a:rPr>
              <a:t>You then have the pancreatic duct joining the CBD at the duodenum papillae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latin typeface="Times New Roman" panose="02020603050405020304" pitchFamily="18" charset="0"/>
              </a:rPr>
              <a:t>So apart from the biliary tree signals, the </a:t>
            </a:r>
            <a:r>
              <a:rPr lang="en-GB" dirty="0" err="1">
                <a:solidFill>
                  <a:srgbClr val="000000"/>
                </a:solidFill>
                <a:latin typeface="Times New Roman" panose="02020603050405020304" pitchFamily="18" charset="0"/>
              </a:rPr>
              <a:t>gastroinstinal</a:t>
            </a:r>
            <a:r>
              <a:rPr lang="en-GB" dirty="0">
                <a:solidFill>
                  <a:srgbClr val="000000"/>
                </a:solidFill>
                <a:latin typeface="Times New Roman" panose="02020603050405020304" pitchFamily="18" charset="0"/>
              </a:rPr>
              <a:t> tract also contribute the signal. It then because too noisy.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Times New Roman" panose="02020603050405020304" pitchFamily="18" charset="0"/>
              </a:rPr>
              <a:t>We then want to kill the signal from the bowel by using contrast through oral ingestion.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Superparamagnetic iron oxide (SPIO) = ferric iron (Fe</a:t>
            </a:r>
            <a:r>
              <a:rPr lang="en-GB" sz="1200" b="0" i="0" kern="1200" baseline="30000" dirty="0">
                <a:solidFill>
                  <a:schemeClr val="tx1"/>
                </a:solidFill>
                <a:effectLst/>
                <a:latin typeface="+mn-lt"/>
                <a:ea typeface="+mn-ea"/>
                <a:cs typeface="+mn-cs"/>
              </a:rPr>
              <a:t>3+</a:t>
            </a:r>
            <a:r>
              <a:rPr lang="en-GB" sz="1200" b="0" i="0" kern="1200" dirty="0">
                <a:solidFill>
                  <a:schemeClr val="tx1"/>
                </a:solidFill>
                <a:effectLst/>
                <a:latin typeface="+mn-lt"/>
                <a:ea typeface="+mn-ea"/>
                <a:cs typeface="+mn-cs"/>
              </a:rPr>
              <a:t>) + ferrous iron (Fe</a:t>
            </a:r>
            <a:r>
              <a:rPr lang="en-GB" sz="1200" b="0" i="0" kern="1200" baseline="30000" dirty="0">
                <a:solidFill>
                  <a:schemeClr val="tx1"/>
                </a:solidFill>
                <a:effectLst/>
                <a:latin typeface="+mn-lt"/>
                <a:ea typeface="+mn-ea"/>
                <a:cs typeface="+mn-cs"/>
              </a:rPr>
              <a:t>2+</a:t>
            </a:r>
            <a:r>
              <a:rPr lang="en-GB" sz="1200" b="0" i="0" kern="1200" dirty="0">
                <a:solidFill>
                  <a:schemeClr val="tx1"/>
                </a:solidFill>
                <a:effectLst/>
                <a:latin typeface="+mn-lt"/>
                <a:ea typeface="+mn-ea"/>
                <a:cs typeface="+mn-cs"/>
              </a:rPr>
              <a:t>) in the general formula of Fe</a:t>
            </a:r>
            <a:r>
              <a:rPr lang="en-GB" sz="1200" b="0" i="0" kern="1200" baseline="-25000" dirty="0">
                <a:solidFill>
                  <a:schemeClr val="tx1"/>
                </a:solidFill>
                <a:effectLst/>
                <a:latin typeface="+mn-lt"/>
                <a:ea typeface="+mn-ea"/>
                <a:cs typeface="+mn-cs"/>
              </a:rPr>
              <a:t>2</a:t>
            </a:r>
            <a:r>
              <a:rPr lang="en-GB" sz="1200" b="0" i="0" kern="1200" baseline="30000" dirty="0">
                <a:solidFill>
                  <a:schemeClr val="tx1"/>
                </a:solidFill>
                <a:effectLst/>
                <a:latin typeface="+mn-lt"/>
                <a:ea typeface="+mn-ea"/>
                <a:cs typeface="+mn-cs"/>
              </a:rPr>
              <a:t>3+</a:t>
            </a:r>
            <a:r>
              <a:rPr lang="en-GB" sz="1200" b="0" i="0" kern="1200" dirty="0">
                <a:solidFill>
                  <a:schemeClr val="tx1"/>
                </a:solidFill>
                <a:effectLst/>
                <a:latin typeface="+mn-lt"/>
                <a:ea typeface="+mn-ea"/>
                <a:cs typeface="+mn-cs"/>
              </a:rPr>
              <a:t>OFe</a:t>
            </a:r>
            <a:r>
              <a:rPr lang="en-GB" sz="1200" b="0" i="0" kern="1200" baseline="30000" dirty="0">
                <a:solidFill>
                  <a:schemeClr val="tx1"/>
                </a:solidFill>
                <a:effectLst/>
                <a:latin typeface="+mn-lt"/>
                <a:ea typeface="+mn-ea"/>
                <a:cs typeface="+mn-cs"/>
              </a:rPr>
              <a:t>2+</a:t>
            </a:r>
            <a:r>
              <a:rPr lang="en-GB" sz="1200" b="0" i="0" kern="1200" dirty="0">
                <a:solidFill>
                  <a:schemeClr val="tx1"/>
                </a:solidFill>
                <a:effectLst/>
                <a:latin typeface="+mn-lt"/>
                <a:ea typeface="+mn-ea"/>
                <a:cs typeface="+mn-cs"/>
              </a:rPr>
              <a:t>O.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The iron oxides particles are coated with a layer of dextran or other polysaccharide.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SPIO is used mainly as a T2 contrast agent in MRI though it can shorten both T1 and T2/T2* relaxation processes.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Times New Roman" panose="02020603050405020304" pitchFamily="18" charset="0"/>
              </a:rPr>
              <a:t>But commercial contrast agent tasted very disgusting and thick. </a:t>
            </a:r>
            <a:endParaRPr lang="en-GB"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so scientist commercially available pineapple juice  [Mn] ranges from 9.3 mg/L to 12.7 mg/L,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although substantially lower than the 40 mg/L manganese concentration achieved with commercially prepared manganese contrast agents, was shown to be effective for elimination of signal from the digestive tract.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latin typeface="Times New Roman" panose="02020603050405020304" pitchFamily="18" charset="0"/>
              </a:rPr>
              <a:t>Even though the patient usually had fasted for at least 4 hrs, meaning that peristalsis is neglected.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BD57907C-ECC4-E840-931B-87E1D15EB1CA}" type="slidenum">
              <a:rPr lang="en-US" smtClean="0"/>
              <a:t>2</a:t>
            </a:fld>
            <a:endParaRPr lang="en-US"/>
          </a:p>
        </p:txBody>
      </p:sp>
    </p:spTree>
    <p:extLst>
      <p:ext uri="{BB962C8B-B14F-4D97-AF65-F5344CB8AC3E}">
        <p14:creationId xmlns:p14="http://schemas.microsoft.com/office/powerpoint/2010/main" val="41867401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err="1">
                <a:solidFill>
                  <a:schemeClr val="tx1"/>
                </a:solidFill>
                <a:effectLst/>
                <a:latin typeface="+mn-lt"/>
                <a:ea typeface="+mn-ea"/>
                <a:cs typeface="+mn-cs"/>
              </a:rPr>
              <a:t>loadAndProcessWithAutomation.m</a:t>
            </a:r>
            <a:r>
              <a:rPr lang="en-GB" sz="1200" b="0" i="0" kern="1200" dirty="0">
                <a:solidFill>
                  <a:schemeClr val="tx1"/>
                </a:solidFill>
                <a:effectLst/>
                <a:latin typeface="+mn-lt"/>
                <a:ea typeface="+mn-ea"/>
                <a:cs typeface="+mn-cs"/>
              </a:rPr>
              <a:t> run batch analysis overnight</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Ask Arun how long it take to analyse 80 data sets </a:t>
            </a:r>
          </a:p>
          <a:p>
            <a:r>
              <a:rPr lang="en-GB" sz="1200" b="0" i="0" kern="1200" dirty="0">
                <a:solidFill>
                  <a:schemeClr val="tx1"/>
                </a:solidFill>
                <a:effectLst/>
                <a:latin typeface="+mn-lt"/>
                <a:ea typeface="+mn-ea"/>
                <a:cs typeface="+mn-cs"/>
              </a:rPr>
              <a:t>We have this data </a:t>
            </a:r>
          </a:p>
          <a:p>
            <a:r>
              <a:rPr lang="en-GB" sz="1200" b="0" i="0" kern="1200" dirty="0">
                <a:solidFill>
                  <a:schemeClr val="tx1"/>
                </a:solidFill>
                <a:effectLst/>
                <a:latin typeface="+mn-lt"/>
                <a:ea typeface="+mn-ea"/>
                <a:cs typeface="+mn-cs"/>
              </a:rPr>
              <a:t>But in order to get the report of these data, wait </a:t>
            </a:r>
          </a:p>
          <a:p>
            <a:r>
              <a:rPr lang="en-GB" sz="1200" b="0" i="0" kern="1200" dirty="0">
                <a:solidFill>
                  <a:schemeClr val="tx1"/>
                </a:solidFill>
                <a:effectLst/>
                <a:latin typeface="+mn-lt"/>
                <a:ea typeface="+mn-ea"/>
                <a:cs typeface="+mn-cs"/>
              </a:rPr>
              <a:t>We want to make use of what we have </a:t>
            </a:r>
          </a:p>
          <a:p>
            <a:r>
              <a:rPr lang="en-GB" sz="1200" b="0" i="0" kern="1200" dirty="0">
                <a:solidFill>
                  <a:schemeClr val="tx1"/>
                </a:solidFill>
                <a:effectLst/>
                <a:latin typeface="+mn-lt"/>
                <a:ea typeface="+mn-ea"/>
                <a:cs typeface="+mn-cs"/>
              </a:rPr>
              <a:t>Pre automation time, It would have taken 10 hrs of resource, it now took us 2. </a:t>
            </a:r>
          </a:p>
          <a:p>
            <a:r>
              <a:rPr lang="en-GB" sz="1200" b="0" i="0" kern="1200" dirty="0">
                <a:solidFill>
                  <a:schemeClr val="tx1"/>
                </a:solidFill>
                <a:effectLst/>
                <a:latin typeface="+mn-lt"/>
                <a:ea typeface="+mn-ea"/>
                <a:cs typeface="+mn-cs"/>
              </a:rPr>
              <a:t>80 hrs DA </a:t>
            </a:r>
          </a:p>
        </p:txBody>
      </p:sp>
      <p:sp>
        <p:nvSpPr>
          <p:cNvPr id="4" name="Slide Number Placeholder 3"/>
          <p:cNvSpPr>
            <a:spLocks noGrp="1"/>
          </p:cNvSpPr>
          <p:nvPr>
            <p:ph type="sldNum" sz="quarter" idx="5"/>
          </p:nvPr>
        </p:nvSpPr>
        <p:spPr/>
        <p:txBody>
          <a:bodyPr/>
          <a:lstStyle/>
          <a:p>
            <a:fld id="{BD57907C-ECC4-E840-931B-87E1D15EB1CA}" type="slidenum">
              <a:rPr lang="en-US" smtClean="0"/>
              <a:t>33</a:t>
            </a:fld>
            <a:endParaRPr lang="en-US"/>
          </a:p>
        </p:txBody>
      </p:sp>
    </p:spTree>
    <p:extLst>
      <p:ext uri="{BB962C8B-B14F-4D97-AF65-F5344CB8AC3E}">
        <p14:creationId xmlns:p14="http://schemas.microsoft.com/office/powerpoint/2010/main" val="13407058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err="1">
                <a:solidFill>
                  <a:schemeClr val="tx1"/>
                </a:solidFill>
                <a:effectLst/>
                <a:latin typeface="+mn-lt"/>
                <a:ea typeface="+mn-ea"/>
                <a:cs typeface="+mn-cs"/>
              </a:rPr>
              <a:t>loadAndProcessWithAutomation.m</a:t>
            </a:r>
            <a:r>
              <a:rPr lang="en-GB" sz="1200" b="0" i="0" kern="1200" dirty="0">
                <a:solidFill>
                  <a:schemeClr val="tx1"/>
                </a:solidFill>
                <a:effectLst/>
                <a:latin typeface="+mn-lt"/>
                <a:ea typeface="+mn-ea"/>
                <a:cs typeface="+mn-cs"/>
              </a:rPr>
              <a:t> run batch analysis overnight</a:t>
            </a:r>
          </a:p>
          <a:p>
            <a:endParaRPr lang="en-GB"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Auto analysis -&gt;  review report -&gt; and now the data is available at the portal!</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Ask Arun how long it take to analyse 80 data sets </a:t>
            </a:r>
          </a:p>
          <a:p>
            <a:r>
              <a:rPr lang="en-GB" sz="1200" b="0" i="0" kern="1200" dirty="0">
                <a:solidFill>
                  <a:schemeClr val="tx1"/>
                </a:solidFill>
                <a:effectLst/>
                <a:latin typeface="+mn-lt"/>
                <a:ea typeface="+mn-ea"/>
                <a:cs typeface="+mn-cs"/>
              </a:rPr>
              <a:t>We have this data </a:t>
            </a:r>
          </a:p>
          <a:p>
            <a:r>
              <a:rPr lang="en-GB" sz="1200" b="0" i="0" kern="1200" dirty="0">
                <a:solidFill>
                  <a:schemeClr val="tx1"/>
                </a:solidFill>
                <a:effectLst/>
                <a:latin typeface="+mn-lt"/>
                <a:ea typeface="+mn-ea"/>
                <a:cs typeface="+mn-cs"/>
              </a:rPr>
              <a:t>But in order to get the report of these data, wait </a:t>
            </a:r>
          </a:p>
          <a:p>
            <a:r>
              <a:rPr lang="en-GB" sz="1200" b="0" i="0" kern="1200" dirty="0">
                <a:solidFill>
                  <a:schemeClr val="tx1"/>
                </a:solidFill>
                <a:effectLst/>
                <a:latin typeface="+mn-lt"/>
                <a:ea typeface="+mn-ea"/>
                <a:cs typeface="+mn-cs"/>
              </a:rPr>
              <a:t>We want to make use of what we have </a:t>
            </a:r>
          </a:p>
          <a:p>
            <a:r>
              <a:rPr lang="en-GB" sz="1200" b="0" i="0" kern="1200" dirty="0">
                <a:solidFill>
                  <a:schemeClr val="tx1"/>
                </a:solidFill>
                <a:effectLst/>
                <a:latin typeface="+mn-lt"/>
                <a:ea typeface="+mn-ea"/>
                <a:cs typeface="+mn-cs"/>
              </a:rPr>
              <a:t>Pre automation time, It would have taken 10 hrs of resource, it now took us 2. </a:t>
            </a:r>
          </a:p>
          <a:p>
            <a:r>
              <a:rPr lang="en-GB" sz="1200" b="0" i="0" kern="1200" dirty="0">
                <a:solidFill>
                  <a:schemeClr val="tx1"/>
                </a:solidFill>
                <a:effectLst/>
                <a:latin typeface="+mn-lt"/>
                <a:ea typeface="+mn-ea"/>
                <a:cs typeface="+mn-cs"/>
              </a:rPr>
              <a:t>80 hrs DA </a:t>
            </a:r>
          </a:p>
        </p:txBody>
      </p:sp>
      <p:sp>
        <p:nvSpPr>
          <p:cNvPr id="4" name="Slide Number Placeholder 3"/>
          <p:cNvSpPr>
            <a:spLocks noGrp="1"/>
          </p:cNvSpPr>
          <p:nvPr>
            <p:ph type="sldNum" sz="quarter" idx="5"/>
          </p:nvPr>
        </p:nvSpPr>
        <p:spPr/>
        <p:txBody>
          <a:bodyPr/>
          <a:lstStyle/>
          <a:p>
            <a:fld id="{BD57907C-ECC4-E840-931B-87E1D15EB1CA}" type="slidenum">
              <a:rPr lang="en-US" smtClean="0"/>
              <a:t>34</a:t>
            </a:fld>
            <a:endParaRPr lang="en-US"/>
          </a:p>
        </p:txBody>
      </p:sp>
    </p:spTree>
    <p:extLst>
      <p:ext uri="{BB962C8B-B14F-4D97-AF65-F5344CB8AC3E}">
        <p14:creationId xmlns:p14="http://schemas.microsoft.com/office/powerpoint/2010/main" val="37729470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cs typeface="Calibri Light"/>
              </a:rPr>
              <a:t>Simple question: </a:t>
            </a:r>
            <a:r>
              <a:rPr lang="en-GB" b="1" dirty="0">
                <a:ea typeface="+mj-lt"/>
                <a:cs typeface="+mj-lt"/>
              </a:rPr>
              <a:t>Does Pineapple juice effect the cT1</a:t>
            </a:r>
            <a:r>
              <a:rPr lang="en-GB" dirty="0">
                <a:ea typeface="+mj-lt"/>
                <a:cs typeface="+mj-lt"/>
              </a:rPr>
              <a:t> - We should know </a:t>
            </a:r>
          </a:p>
          <a:p>
            <a:r>
              <a:rPr lang="en-GB" dirty="0">
                <a:cs typeface="Calibri Light"/>
              </a:rPr>
              <a:t>We asked around, as far as we could go, </a:t>
            </a:r>
            <a:r>
              <a:rPr lang="en-GB" dirty="0" err="1">
                <a:cs typeface="Calibri Light"/>
              </a:rPr>
              <a:t>digged</a:t>
            </a:r>
            <a:r>
              <a:rPr lang="en-GB" dirty="0">
                <a:cs typeface="Calibri Light"/>
              </a:rPr>
              <a:t> out any report or document on MRCP but there wasn't anything</a:t>
            </a:r>
          </a:p>
          <a:p>
            <a:r>
              <a:rPr lang="en-GB" dirty="0">
                <a:cs typeface="Calibri Light"/>
              </a:rPr>
              <a:t>We found out the data was never analysed, which makes sense that we don't have the answer</a:t>
            </a:r>
          </a:p>
          <a:p>
            <a:r>
              <a:rPr lang="en-GB" dirty="0">
                <a:cs typeface="Calibri Light"/>
              </a:rPr>
              <a:t>This is not on anyone's list right now, how can we answer this min resource as possible?</a:t>
            </a:r>
          </a:p>
          <a:p>
            <a:pPr marL="0" indent="0">
              <a:buNone/>
            </a:pPr>
            <a:endParaRPr lang="en-GB" dirty="0">
              <a:cs typeface="Calibri Light"/>
            </a:endParaRPr>
          </a:p>
          <a:p>
            <a:pPr lvl="1"/>
            <a:r>
              <a:rPr lang="en-GB" dirty="0">
                <a:cs typeface="Calibri Light"/>
              </a:rPr>
              <a:t>We had our first study that had MRCP and cT1 acquisition in the protocol. </a:t>
            </a:r>
          </a:p>
          <a:p>
            <a:pPr lvl="1"/>
            <a:r>
              <a:rPr lang="en-GB" dirty="0">
                <a:cs typeface="Calibri Light"/>
              </a:rPr>
              <a:t>The customers asked the simple question of : We thought there was an answer, turns out there isn't </a:t>
            </a:r>
          </a:p>
          <a:p>
            <a:pPr lvl="1"/>
            <a:r>
              <a:rPr lang="en-GB" dirty="0">
                <a:cs typeface="Calibri Light"/>
              </a:rPr>
              <a:t>The data has been acquired but never analysed ! </a:t>
            </a:r>
          </a:p>
          <a:p>
            <a:pPr lvl="1"/>
            <a:r>
              <a:rPr lang="en-GB" dirty="0">
                <a:cs typeface="Calibri Light"/>
              </a:rPr>
              <a:t>We had the chance to take advantage of our automatic pipeline, the investigation was done with min resource involvement </a:t>
            </a:r>
          </a:p>
          <a:p>
            <a:pPr lvl="1"/>
            <a:endParaRPr lang="en-GB" dirty="0">
              <a:cs typeface="Calibri Light"/>
            </a:endParaRPr>
          </a:p>
          <a:p>
            <a:pPr lvl="1"/>
            <a:r>
              <a:rPr lang="en-US" dirty="0"/>
              <a:t>Does the pineapple juice change the biomarkers in relations to the recommended reference range?</a:t>
            </a:r>
          </a:p>
          <a:p>
            <a:pPr lvl="1"/>
            <a:endParaRPr lang="en-US" dirty="0"/>
          </a:p>
          <a:p>
            <a:pPr lvl="1"/>
            <a:r>
              <a:rPr lang="en-US" dirty="0"/>
              <a:t>Do we have a way to rule out the difference is because of measurement error?\</a:t>
            </a:r>
          </a:p>
          <a:p>
            <a:pPr lvl="1"/>
            <a:endParaRPr lang="en-US" dirty="0"/>
          </a:p>
          <a:p>
            <a:pPr lvl="1"/>
            <a:r>
              <a:rPr lang="en-US" dirty="0"/>
              <a:t>Children 5-15 </a:t>
            </a:r>
          </a:p>
          <a:p>
            <a:pPr lvl="1"/>
            <a:r>
              <a:rPr lang="en-US" dirty="0"/>
              <a:t>A selection of image method</a:t>
            </a:r>
          </a:p>
          <a:p>
            <a:pPr lvl="1"/>
            <a:r>
              <a:rPr lang="en-US" dirty="0"/>
              <a:t>They have MRCP + LMS</a:t>
            </a:r>
          </a:p>
          <a:p>
            <a:pPr lvl="1"/>
            <a:r>
              <a:rPr lang="en-US" dirty="0"/>
              <a:t>We had not have this combination before</a:t>
            </a:r>
          </a:p>
          <a:p>
            <a:pPr lvl="1"/>
            <a:r>
              <a:rPr lang="en-GB" dirty="0">
                <a:cs typeface="Calibri Light"/>
              </a:rPr>
              <a:t>We want to work out </a:t>
            </a:r>
          </a:p>
          <a:p>
            <a:pPr lvl="1"/>
            <a:r>
              <a:rPr lang="en-GB" dirty="0">
                <a:cs typeface="Calibri Light"/>
              </a:rPr>
              <a:t>You would expect we know the answer</a:t>
            </a:r>
          </a:p>
          <a:p>
            <a:pPr lvl="1"/>
            <a:r>
              <a:rPr lang="en-GB" dirty="0">
                <a:cs typeface="Calibri Light"/>
              </a:rPr>
              <a:t>We dig out</a:t>
            </a:r>
          </a:p>
          <a:p>
            <a:pPr lvl="1"/>
            <a:r>
              <a:rPr lang="en-GB" dirty="0">
                <a:cs typeface="Calibri Light"/>
              </a:rPr>
              <a:t>But unfortunately, we acquired data bur never did the analysis</a:t>
            </a:r>
          </a:p>
          <a:p>
            <a:pPr lvl="1"/>
            <a:r>
              <a:rPr lang="en-GB" dirty="0">
                <a:cs typeface="Calibri Light"/>
              </a:rPr>
              <a:t>But thankfully, </a:t>
            </a:r>
          </a:p>
          <a:p>
            <a:pPr lvl="1"/>
            <a:endParaRPr lang="en-GB" dirty="0">
              <a:cs typeface="Calibri Light"/>
            </a:endParaRPr>
          </a:p>
        </p:txBody>
      </p:sp>
      <p:sp>
        <p:nvSpPr>
          <p:cNvPr id="4" name="Slide Number Placeholder 3"/>
          <p:cNvSpPr>
            <a:spLocks noGrp="1"/>
          </p:cNvSpPr>
          <p:nvPr>
            <p:ph type="sldNum" sz="quarter" idx="5"/>
          </p:nvPr>
        </p:nvSpPr>
        <p:spPr/>
        <p:txBody>
          <a:bodyPr/>
          <a:lstStyle/>
          <a:p>
            <a:fld id="{BD57907C-ECC4-E840-931B-87E1D15EB1CA}" type="slidenum">
              <a:rPr lang="en-US" smtClean="0"/>
              <a:t>35</a:t>
            </a:fld>
            <a:endParaRPr lang="en-US"/>
          </a:p>
        </p:txBody>
      </p:sp>
    </p:spTree>
    <p:extLst>
      <p:ext uri="{BB962C8B-B14F-4D97-AF65-F5344CB8AC3E}">
        <p14:creationId xmlns:p14="http://schemas.microsoft.com/office/powerpoint/2010/main" val="18649987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Strictly speaking because the cT1 datasets failed Shapiro Wilk test, therefore the samples were not normally distributed.</a:t>
            </a:r>
          </a:p>
          <a:p>
            <a:r>
              <a:rPr lang="en-GB" sz="1200" kern="1200" dirty="0">
                <a:solidFill>
                  <a:schemeClr val="tx1"/>
                </a:solidFill>
                <a:effectLst/>
                <a:latin typeface="+mn-lt"/>
                <a:ea typeface="+mn-ea"/>
                <a:cs typeface="+mn-cs"/>
              </a:rPr>
              <a:t>In this case we should run Wilcoxon signed-rank test</a:t>
            </a:r>
          </a:p>
          <a:p>
            <a:r>
              <a:rPr lang="en-GB" sz="1200" kern="1200" dirty="0">
                <a:solidFill>
                  <a:schemeClr val="tx1"/>
                </a:solidFill>
                <a:effectLst/>
                <a:latin typeface="+mn-lt"/>
                <a:ea typeface="+mn-ea"/>
                <a:cs typeface="+mn-cs"/>
              </a:rPr>
              <a:t>However, given the fact that the histogram and box plot showed near normal distributions,</a:t>
            </a:r>
          </a:p>
          <a:p>
            <a:r>
              <a:rPr lang="en-GB" sz="1200" kern="1200" dirty="0">
                <a:solidFill>
                  <a:schemeClr val="tx1"/>
                </a:solidFill>
                <a:effectLst/>
                <a:latin typeface="+mn-lt"/>
                <a:ea typeface="+mn-ea"/>
                <a:cs typeface="+mn-cs"/>
              </a:rPr>
              <a:t>I also ran a 2-tailed paired sample t test and found that the cT1 difference does showed that the that cT1 (Post PJ) is greater than the cT1 (Pre PJ) with statistical confidence. </a:t>
            </a:r>
          </a:p>
          <a:p>
            <a:r>
              <a:rPr lang="en-GB" sz="1200" kern="1200" dirty="0">
                <a:solidFill>
                  <a:schemeClr val="tx1"/>
                </a:solidFill>
                <a:effectLst/>
                <a:latin typeface="+mn-lt"/>
                <a:ea typeface="+mn-ea"/>
                <a:cs typeface="+mn-cs"/>
              </a:rPr>
              <a:t>The mean values are 740.6 </a:t>
            </a:r>
            <a:r>
              <a:rPr lang="en-GB" sz="1200" kern="1200" dirty="0" err="1">
                <a:solidFill>
                  <a:schemeClr val="tx1"/>
                </a:solidFill>
                <a:effectLst/>
                <a:latin typeface="+mn-lt"/>
                <a:ea typeface="+mn-ea"/>
                <a:cs typeface="+mn-cs"/>
              </a:rPr>
              <a:t>ms</a:t>
            </a:r>
            <a:r>
              <a:rPr lang="en-GB" sz="1200" kern="1200" dirty="0">
                <a:solidFill>
                  <a:schemeClr val="tx1"/>
                </a:solidFill>
                <a:effectLst/>
                <a:latin typeface="+mn-lt"/>
                <a:ea typeface="+mn-ea"/>
                <a:cs typeface="+mn-cs"/>
              </a:rPr>
              <a:t> (Post PJ) and 725.0 </a:t>
            </a:r>
            <a:r>
              <a:rPr lang="en-GB" sz="1200" kern="1200" dirty="0" err="1">
                <a:solidFill>
                  <a:schemeClr val="tx1"/>
                </a:solidFill>
                <a:effectLst/>
                <a:latin typeface="+mn-lt"/>
                <a:ea typeface="+mn-ea"/>
                <a:cs typeface="+mn-cs"/>
              </a:rPr>
              <a:t>ms</a:t>
            </a:r>
            <a:r>
              <a:rPr lang="en-GB" sz="1200" kern="1200" dirty="0">
                <a:solidFill>
                  <a:schemeClr val="tx1"/>
                </a:solidFill>
                <a:effectLst/>
                <a:latin typeface="+mn-lt"/>
                <a:ea typeface="+mn-ea"/>
                <a:cs typeface="+mn-cs"/>
              </a:rPr>
              <a:t> (Pre PJ)</a:t>
            </a:r>
            <a:r>
              <a:rPr lang="en-GB" dirty="0">
                <a:effectLst/>
              </a:rPr>
              <a:t> and the df = 58</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This then give us some concern and we want to rule out that whether the difference come from measurement error.</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Df = 58</a:t>
            </a:r>
          </a:p>
        </p:txBody>
      </p:sp>
      <p:sp>
        <p:nvSpPr>
          <p:cNvPr id="4" name="Slide Number Placeholder 3"/>
          <p:cNvSpPr>
            <a:spLocks noGrp="1"/>
          </p:cNvSpPr>
          <p:nvPr>
            <p:ph type="sldNum" sz="quarter" idx="5"/>
          </p:nvPr>
        </p:nvSpPr>
        <p:spPr/>
        <p:txBody>
          <a:bodyPr/>
          <a:lstStyle/>
          <a:p>
            <a:fld id="{BD57907C-ECC4-E840-931B-87E1D15EB1CA}" type="slidenum">
              <a:rPr lang="en-US" smtClean="0"/>
              <a:t>37</a:t>
            </a:fld>
            <a:endParaRPr lang="en-US"/>
          </a:p>
        </p:txBody>
      </p:sp>
    </p:spTree>
    <p:extLst>
      <p:ext uri="{BB962C8B-B14F-4D97-AF65-F5344CB8AC3E}">
        <p14:creationId xmlns:p14="http://schemas.microsoft.com/office/powerpoint/2010/main" val="26984008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Repeatability: </a:t>
            </a:r>
            <a:r>
              <a:rPr lang="en-GB" sz="1200" b="0" kern="1200" dirty="0">
                <a:solidFill>
                  <a:schemeClr val="tx1"/>
                </a:solidFill>
                <a:effectLst/>
                <a:latin typeface="+mn-lt"/>
                <a:ea typeface="+mn-ea"/>
                <a:cs typeface="+mn-cs"/>
              </a:rPr>
              <a:t>the same measurement under the same set of conditions within a short period of time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Reproducibility: </a:t>
            </a:r>
            <a:r>
              <a:rPr lang="en-GB" sz="1200" b="0" kern="1200" dirty="0">
                <a:solidFill>
                  <a:schemeClr val="tx1"/>
                </a:solidFill>
                <a:effectLst/>
                <a:latin typeface="+mn-lt"/>
                <a:ea typeface="+mn-ea"/>
                <a:cs typeface="+mn-cs"/>
              </a:rPr>
              <a:t>the same measurement under different measurement conditions.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the number of test sample is different</a:t>
            </a:r>
          </a:p>
          <a:p>
            <a:endParaRPr lang="en-US" dirty="0"/>
          </a:p>
        </p:txBody>
      </p:sp>
      <p:sp>
        <p:nvSpPr>
          <p:cNvPr id="4" name="Slide Number Placeholder 3"/>
          <p:cNvSpPr>
            <a:spLocks noGrp="1"/>
          </p:cNvSpPr>
          <p:nvPr>
            <p:ph type="sldNum" sz="quarter" idx="5"/>
          </p:nvPr>
        </p:nvSpPr>
        <p:spPr/>
        <p:txBody>
          <a:bodyPr/>
          <a:lstStyle/>
          <a:p>
            <a:fld id="{BD57907C-ECC4-E840-931B-87E1D15EB1CA}" type="slidenum">
              <a:rPr lang="en-US" smtClean="0"/>
              <a:t>38</a:t>
            </a:fld>
            <a:endParaRPr lang="en-US"/>
          </a:p>
        </p:txBody>
      </p:sp>
    </p:spTree>
    <p:extLst>
      <p:ext uri="{BB962C8B-B14F-4D97-AF65-F5344CB8AC3E}">
        <p14:creationId xmlns:p14="http://schemas.microsoft.com/office/powerpoint/2010/main" val="3349753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57907C-ECC4-E840-931B-87E1D15EB1CA}" type="slidenum">
              <a:rPr lang="en-US" smtClean="0"/>
              <a:t>39</a:t>
            </a:fld>
            <a:endParaRPr lang="en-US"/>
          </a:p>
        </p:txBody>
      </p:sp>
    </p:spTree>
    <p:extLst>
      <p:ext uri="{BB962C8B-B14F-4D97-AF65-F5344CB8AC3E}">
        <p14:creationId xmlns:p14="http://schemas.microsoft.com/office/powerpoint/2010/main" val="30100702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4 out of 30 pre-PJ cases (subject 2, 3, 6, 8) showed cT1 value beyond the healthy reference interval. 6 out of 30 post-PJ cases (subject 2, 3, 6, 8, 19, 27) showed cT1 value beyond the healthy reference interval</a:t>
            </a:r>
            <a:r>
              <a:rPr lang="en-GB" dirty="0">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At both time points, one case (subject 16) showed beyond normal Iron concentration. </a:t>
            </a:r>
          </a:p>
        </p:txBody>
      </p:sp>
      <p:sp>
        <p:nvSpPr>
          <p:cNvPr id="4" name="Slide Number Placeholder 3"/>
          <p:cNvSpPr>
            <a:spLocks noGrp="1"/>
          </p:cNvSpPr>
          <p:nvPr>
            <p:ph type="sldNum" sz="quarter" idx="5"/>
          </p:nvPr>
        </p:nvSpPr>
        <p:spPr/>
        <p:txBody>
          <a:bodyPr/>
          <a:lstStyle/>
          <a:p>
            <a:fld id="{BD57907C-ECC4-E840-931B-87E1D15EB1CA}" type="slidenum">
              <a:rPr lang="en-US" smtClean="0"/>
              <a:t>42</a:t>
            </a:fld>
            <a:endParaRPr lang="en-US"/>
          </a:p>
        </p:txBody>
      </p:sp>
    </p:spTree>
    <p:extLst>
      <p:ext uri="{BB962C8B-B14F-4D97-AF65-F5344CB8AC3E}">
        <p14:creationId xmlns:p14="http://schemas.microsoft.com/office/powerpoint/2010/main" val="9737655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4 out of 30 pre-PJ cases (subject 1, 8, 27, 38) showed PDFF concentrations higher than normal range. </a:t>
            </a:r>
          </a:p>
        </p:txBody>
      </p:sp>
      <p:sp>
        <p:nvSpPr>
          <p:cNvPr id="4" name="Slide Number Placeholder 3"/>
          <p:cNvSpPr>
            <a:spLocks noGrp="1"/>
          </p:cNvSpPr>
          <p:nvPr>
            <p:ph type="sldNum" sz="quarter" idx="5"/>
          </p:nvPr>
        </p:nvSpPr>
        <p:spPr/>
        <p:txBody>
          <a:bodyPr/>
          <a:lstStyle/>
          <a:p>
            <a:fld id="{BD57907C-ECC4-E840-931B-87E1D15EB1CA}" type="slidenum">
              <a:rPr lang="en-US" smtClean="0"/>
              <a:t>43</a:t>
            </a:fld>
            <a:endParaRPr lang="en-US"/>
          </a:p>
        </p:txBody>
      </p:sp>
    </p:spTree>
    <p:extLst>
      <p:ext uri="{BB962C8B-B14F-4D97-AF65-F5344CB8AC3E}">
        <p14:creationId xmlns:p14="http://schemas.microsoft.com/office/powerpoint/2010/main" val="21305503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3 out of 30 post-PJ cases (subject 8, 27, 38) showed PDFF concentrations higher than normal range.</a:t>
            </a:r>
            <a:r>
              <a:rPr lang="en-GB" dirty="0">
                <a:effectLst/>
              </a:rPr>
              <a:t> </a:t>
            </a:r>
          </a:p>
          <a:p>
            <a:r>
              <a:rPr lang="en-GB" dirty="0">
                <a:effectLst/>
              </a:rPr>
              <a:t>With just this, we can’t conclude that PJ gave the effect to cause these value being out of range</a:t>
            </a:r>
          </a:p>
        </p:txBody>
      </p:sp>
      <p:sp>
        <p:nvSpPr>
          <p:cNvPr id="4" name="Slide Number Placeholder 3"/>
          <p:cNvSpPr>
            <a:spLocks noGrp="1"/>
          </p:cNvSpPr>
          <p:nvPr>
            <p:ph type="sldNum" sz="quarter" idx="5"/>
          </p:nvPr>
        </p:nvSpPr>
        <p:spPr/>
        <p:txBody>
          <a:bodyPr/>
          <a:lstStyle/>
          <a:p>
            <a:fld id="{BD57907C-ECC4-E840-931B-87E1D15EB1CA}" type="slidenum">
              <a:rPr lang="en-US" smtClean="0"/>
              <a:t>44</a:t>
            </a:fld>
            <a:endParaRPr lang="en-US"/>
          </a:p>
        </p:txBody>
      </p:sp>
    </p:spTree>
    <p:extLst>
      <p:ext uri="{BB962C8B-B14F-4D97-AF65-F5344CB8AC3E}">
        <p14:creationId xmlns:p14="http://schemas.microsoft.com/office/powerpoint/2010/main" val="3920561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some time to have a deeper look</a:t>
            </a:r>
          </a:p>
        </p:txBody>
      </p:sp>
      <p:sp>
        <p:nvSpPr>
          <p:cNvPr id="4" name="Slide Number Placeholder 3"/>
          <p:cNvSpPr>
            <a:spLocks noGrp="1"/>
          </p:cNvSpPr>
          <p:nvPr>
            <p:ph type="sldNum" sz="quarter" idx="5"/>
          </p:nvPr>
        </p:nvSpPr>
        <p:spPr/>
        <p:txBody>
          <a:bodyPr/>
          <a:lstStyle/>
          <a:p>
            <a:fld id="{BD57907C-ECC4-E840-931B-87E1D15EB1CA}" type="slidenum">
              <a:rPr lang="en-US" smtClean="0"/>
              <a:t>48</a:t>
            </a:fld>
            <a:endParaRPr lang="en-US"/>
          </a:p>
        </p:txBody>
      </p:sp>
    </p:spTree>
    <p:extLst>
      <p:ext uri="{BB962C8B-B14F-4D97-AF65-F5344CB8AC3E}">
        <p14:creationId xmlns:p14="http://schemas.microsoft.com/office/powerpoint/2010/main" val="3393109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cs typeface="Calibri Light"/>
              </a:rPr>
              <a:t>Internship </a:t>
            </a:r>
            <a:r>
              <a:rPr lang="en-GB" dirty="0" err="1">
                <a:cs typeface="Calibri Light"/>
              </a:rPr>
              <a:t>Pers</a:t>
            </a:r>
            <a:endParaRPr lang="en-GB" dirty="0">
              <a:cs typeface="Calibri Light"/>
            </a:endParaRPr>
          </a:p>
          <a:p>
            <a:r>
              <a:rPr lang="en-GB" dirty="0">
                <a:cs typeface="Calibri Light"/>
              </a:rPr>
              <a:t>first 2 product, 1 of them focus on getting liver metric and the other one focuses on getting biliary system related metric</a:t>
            </a:r>
          </a:p>
          <a:p>
            <a:endParaRPr lang="en-GB" dirty="0">
              <a:cs typeface="Calibri Light"/>
            </a:endParaRPr>
          </a:p>
          <a:p>
            <a:r>
              <a:rPr lang="en-GB" dirty="0">
                <a:cs typeface="Calibri Light"/>
              </a:rPr>
              <a:t>but because they are 2 different sets of metric. The development goes on it's own path: repeatability, reproducibility and accurate?</a:t>
            </a:r>
          </a:p>
          <a:p>
            <a:endParaRPr lang="en-GB" dirty="0">
              <a:cs typeface="Calibri Light"/>
            </a:endParaRPr>
          </a:p>
          <a:p>
            <a:r>
              <a:rPr lang="en-GB" dirty="0">
                <a:cs typeface="Calibri Light"/>
              </a:rPr>
              <a:t>So the cross talk between the two are not hugely studied.</a:t>
            </a:r>
          </a:p>
          <a:p>
            <a:endParaRPr lang="en-GB" dirty="0">
              <a:cs typeface="Calibri Light"/>
            </a:endParaRPr>
          </a:p>
          <a:p>
            <a:r>
              <a:rPr lang="en-GB" dirty="0">
                <a:cs typeface="Calibri Light"/>
              </a:rPr>
              <a:t>However the data is actually available</a:t>
            </a:r>
          </a:p>
          <a:p>
            <a:endParaRPr lang="en-GB" dirty="0">
              <a:cs typeface="Calibri Light"/>
            </a:endParaRPr>
          </a:p>
          <a:p>
            <a:r>
              <a:rPr lang="en-GB" dirty="0">
                <a:cs typeface="Calibri Light"/>
              </a:rPr>
              <a:t>Goal of this analysis is look at if we are going to introduce pineapple juice at the MRCP side of acquisition, does it affect the live metric. And if yes, is it something we need to correct </a:t>
            </a:r>
          </a:p>
          <a:p>
            <a:endParaRPr lang="en-GB" dirty="0">
              <a:cs typeface="Calibri Light"/>
            </a:endParaRPr>
          </a:p>
          <a:p>
            <a:endParaRPr lang="en-GB" dirty="0">
              <a:cs typeface="Calibri Light"/>
            </a:endParaRPr>
          </a:p>
          <a:p>
            <a:r>
              <a:rPr lang="en-GB" dirty="0">
                <a:cs typeface="Calibri Light"/>
              </a:rPr>
              <a:t>Simple question: </a:t>
            </a:r>
            <a:r>
              <a:rPr lang="en-GB" b="1" dirty="0">
                <a:ea typeface="+mj-lt"/>
                <a:cs typeface="+mj-lt"/>
              </a:rPr>
              <a:t>Does Pineapple juice effect the cT1</a:t>
            </a:r>
            <a:r>
              <a:rPr lang="en-GB" dirty="0">
                <a:ea typeface="+mj-lt"/>
                <a:cs typeface="+mj-lt"/>
              </a:rPr>
              <a:t> - We should know </a:t>
            </a:r>
          </a:p>
          <a:p>
            <a:r>
              <a:rPr lang="en-GB" dirty="0">
                <a:cs typeface="Calibri Light"/>
              </a:rPr>
              <a:t>We asked around, as far as we could go, </a:t>
            </a:r>
            <a:r>
              <a:rPr lang="en-GB" dirty="0" err="1">
                <a:cs typeface="Calibri Light"/>
              </a:rPr>
              <a:t>digged</a:t>
            </a:r>
            <a:r>
              <a:rPr lang="en-GB" dirty="0">
                <a:cs typeface="Calibri Light"/>
              </a:rPr>
              <a:t> out any report or document on MRCP but there wasn't anything</a:t>
            </a:r>
          </a:p>
          <a:p>
            <a:r>
              <a:rPr lang="en-GB" dirty="0">
                <a:cs typeface="Calibri Light"/>
              </a:rPr>
              <a:t>We found out the data was never analysed, which makes sense that we don't have the answer</a:t>
            </a:r>
          </a:p>
          <a:p>
            <a:r>
              <a:rPr lang="en-GB" dirty="0">
                <a:cs typeface="Calibri Light"/>
              </a:rPr>
              <a:t>This is not on anyone's list right now, how can we answer this min resource as possible?</a:t>
            </a:r>
          </a:p>
          <a:p>
            <a:pPr marL="0" indent="0">
              <a:buNone/>
            </a:pPr>
            <a:endParaRPr lang="en-GB" dirty="0">
              <a:cs typeface="Calibri Light"/>
            </a:endParaRPr>
          </a:p>
          <a:p>
            <a:pPr lvl="1"/>
            <a:r>
              <a:rPr lang="en-GB" dirty="0">
                <a:cs typeface="Calibri Light"/>
              </a:rPr>
              <a:t>We had our first study that had MRCP and cT1 acquisition in the protocol. </a:t>
            </a:r>
          </a:p>
          <a:p>
            <a:pPr lvl="1"/>
            <a:r>
              <a:rPr lang="en-GB" dirty="0">
                <a:cs typeface="Calibri Light"/>
              </a:rPr>
              <a:t>The customers asked the simple question of : We thought there was an answer, turns out there isn't </a:t>
            </a:r>
          </a:p>
          <a:p>
            <a:pPr lvl="1"/>
            <a:r>
              <a:rPr lang="en-GB" dirty="0">
                <a:cs typeface="Calibri Light"/>
              </a:rPr>
              <a:t>The data has been acquired but never analysed ! </a:t>
            </a:r>
          </a:p>
          <a:p>
            <a:pPr lvl="1"/>
            <a:r>
              <a:rPr lang="en-GB" dirty="0">
                <a:cs typeface="Calibri Light"/>
              </a:rPr>
              <a:t>We had the chance to take advantage of our automatic pipeline, the investigation was done with min resource involvement </a:t>
            </a:r>
          </a:p>
          <a:p>
            <a:pPr lvl="1"/>
            <a:endParaRPr lang="en-GB" dirty="0">
              <a:cs typeface="Calibri Light"/>
            </a:endParaRPr>
          </a:p>
          <a:p>
            <a:pPr lvl="1"/>
            <a:r>
              <a:rPr lang="en-US" dirty="0"/>
              <a:t>Does the pineapple juice change the biomarkers in relations to the recommended reference range?</a:t>
            </a:r>
          </a:p>
          <a:p>
            <a:pPr lvl="1"/>
            <a:endParaRPr lang="en-US" dirty="0"/>
          </a:p>
          <a:p>
            <a:pPr lvl="1"/>
            <a:r>
              <a:rPr lang="en-US" dirty="0"/>
              <a:t>Do we have a way to rule out the difference is because of measurement error?\</a:t>
            </a:r>
          </a:p>
          <a:p>
            <a:pPr lvl="1"/>
            <a:endParaRPr lang="en-US" dirty="0"/>
          </a:p>
          <a:p>
            <a:pPr lvl="1"/>
            <a:r>
              <a:rPr lang="en-US" dirty="0"/>
              <a:t>Children 5-15 </a:t>
            </a:r>
          </a:p>
          <a:p>
            <a:pPr lvl="1"/>
            <a:r>
              <a:rPr lang="en-US" dirty="0"/>
              <a:t>A selection of image method</a:t>
            </a:r>
          </a:p>
          <a:p>
            <a:pPr lvl="1"/>
            <a:r>
              <a:rPr lang="en-US" dirty="0"/>
              <a:t>They have MRCP + LMS</a:t>
            </a:r>
          </a:p>
          <a:p>
            <a:pPr lvl="1"/>
            <a:r>
              <a:rPr lang="en-US" dirty="0"/>
              <a:t>We had not have this combination before</a:t>
            </a:r>
          </a:p>
          <a:p>
            <a:pPr lvl="1"/>
            <a:r>
              <a:rPr lang="en-GB" dirty="0">
                <a:cs typeface="Calibri Light"/>
              </a:rPr>
              <a:t>We want to work out </a:t>
            </a:r>
          </a:p>
          <a:p>
            <a:pPr lvl="1"/>
            <a:r>
              <a:rPr lang="en-GB" dirty="0">
                <a:cs typeface="Calibri Light"/>
              </a:rPr>
              <a:t>You would expect we know the answer</a:t>
            </a:r>
          </a:p>
          <a:p>
            <a:pPr lvl="1"/>
            <a:r>
              <a:rPr lang="en-GB" dirty="0">
                <a:cs typeface="Calibri Light"/>
              </a:rPr>
              <a:t>We dig out</a:t>
            </a:r>
          </a:p>
          <a:p>
            <a:pPr lvl="1"/>
            <a:r>
              <a:rPr lang="en-GB" dirty="0">
                <a:cs typeface="Calibri Light"/>
              </a:rPr>
              <a:t>But unfortunately, we acquired data bur never did the analysis</a:t>
            </a:r>
          </a:p>
          <a:p>
            <a:pPr lvl="1"/>
            <a:r>
              <a:rPr lang="en-GB" dirty="0">
                <a:cs typeface="Calibri Light"/>
              </a:rPr>
              <a:t>But thankfully, </a:t>
            </a:r>
          </a:p>
          <a:p>
            <a:pPr lvl="1"/>
            <a:endParaRPr lang="en-GB" dirty="0">
              <a:cs typeface="Calibri Light"/>
            </a:endParaRPr>
          </a:p>
        </p:txBody>
      </p:sp>
      <p:sp>
        <p:nvSpPr>
          <p:cNvPr id="4" name="Slide Number Placeholder 3"/>
          <p:cNvSpPr>
            <a:spLocks noGrp="1"/>
          </p:cNvSpPr>
          <p:nvPr>
            <p:ph type="sldNum" sz="quarter" idx="5"/>
          </p:nvPr>
        </p:nvSpPr>
        <p:spPr/>
        <p:txBody>
          <a:bodyPr/>
          <a:lstStyle/>
          <a:p>
            <a:fld id="{BD57907C-ECC4-E840-931B-87E1D15EB1CA}" type="slidenum">
              <a:rPr lang="en-US" smtClean="0"/>
              <a:t>3</a:t>
            </a:fld>
            <a:endParaRPr lang="en-US"/>
          </a:p>
        </p:txBody>
      </p:sp>
    </p:spTree>
    <p:extLst>
      <p:ext uri="{BB962C8B-B14F-4D97-AF65-F5344CB8AC3E}">
        <p14:creationId xmlns:p14="http://schemas.microsoft.com/office/powerpoint/2010/main" val="17931619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57907C-ECC4-E840-931B-87E1D15EB1CA}" type="slidenum">
              <a:rPr lang="en-US" smtClean="0"/>
              <a:t>49</a:t>
            </a:fld>
            <a:endParaRPr lang="en-US"/>
          </a:p>
        </p:txBody>
      </p:sp>
    </p:spTree>
    <p:extLst>
      <p:ext uri="{BB962C8B-B14F-4D97-AF65-F5344CB8AC3E}">
        <p14:creationId xmlns:p14="http://schemas.microsoft.com/office/powerpoint/2010/main" val="12298887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yeah this tells us we can have a  very similar mean but a big difference across each 2 paired measurement</a:t>
            </a:r>
          </a:p>
        </p:txBody>
      </p:sp>
      <p:sp>
        <p:nvSpPr>
          <p:cNvPr id="4" name="Slide Number Placeholder 3"/>
          <p:cNvSpPr>
            <a:spLocks noGrp="1"/>
          </p:cNvSpPr>
          <p:nvPr>
            <p:ph type="sldNum" sz="quarter" idx="5"/>
          </p:nvPr>
        </p:nvSpPr>
        <p:spPr/>
        <p:txBody>
          <a:bodyPr/>
          <a:lstStyle/>
          <a:p>
            <a:fld id="{BD57907C-ECC4-E840-931B-87E1D15EB1CA}" type="slidenum">
              <a:rPr lang="en-US" smtClean="0"/>
              <a:t>50</a:t>
            </a:fld>
            <a:endParaRPr lang="en-US"/>
          </a:p>
        </p:txBody>
      </p:sp>
    </p:spTree>
    <p:extLst>
      <p:ext uri="{BB962C8B-B14F-4D97-AF65-F5344CB8AC3E}">
        <p14:creationId xmlns:p14="http://schemas.microsoft.com/office/powerpoint/2010/main" val="1579187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The image processing part will be the part I will look into more in detail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err="1">
                <a:solidFill>
                  <a:schemeClr val="tx1"/>
                </a:solidFill>
                <a:effectLst/>
                <a:latin typeface="+mn-lt"/>
                <a:ea typeface="+mn-ea"/>
                <a:cs typeface="+mn-cs"/>
              </a:rPr>
              <a:t>loadAndProcessWithAutomation.m</a:t>
            </a:r>
            <a:r>
              <a:rPr lang="en-GB" sz="1200" b="0" i="0" kern="1200" dirty="0">
                <a:solidFill>
                  <a:schemeClr val="tx1"/>
                </a:solidFill>
                <a:effectLst/>
                <a:latin typeface="+mn-lt"/>
                <a:ea typeface="+mn-ea"/>
                <a:cs typeface="+mn-cs"/>
              </a:rPr>
              <a:t> run batch analysis overnight</a:t>
            </a:r>
          </a:p>
          <a:p>
            <a:endParaRPr lang="en-GB"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The MRI protocol included a multi-echo spoiled-gradient-echo chemical shift encoded acquisition to calculate T2* and PDFF maps in most cases, although some PDFF values were generated using </a:t>
            </a:r>
            <a:r>
              <a:rPr lang="en-GB" sz="1200" b="0" i="1" kern="1200" dirty="0">
                <a:solidFill>
                  <a:schemeClr val="tx1"/>
                </a:solidFill>
                <a:effectLst/>
                <a:latin typeface="+mn-lt"/>
                <a:ea typeface="+mn-ea"/>
                <a:cs typeface="+mn-cs"/>
              </a:rPr>
              <a:t>in vivo</a:t>
            </a:r>
            <a:r>
              <a:rPr lang="en-GB" sz="1200" b="0" i="0" kern="1200" dirty="0">
                <a:solidFill>
                  <a:schemeClr val="tx1"/>
                </a:solidFill>
                <a:effectLst/>
                <a:latin typeface="+mn-lt"/>
                <a:ea typeface="+mn-ea"/>
                <a:cs typeface="+mn-cs"/>
              </a:rPr>
              <a:t> proton magnetic resonance spectroscopy (MRS), a specialized magnetic resonance technique that measures fat by quantifying the overall volume fraction of lipids in the liver parenchyma.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A </a:t>
            </a:r>
            <a:r>
              <a:rPr lang="en-GB" sz="1200" b="0" i="0" kern="1200" dirty="0" err="1">
                <a:solidFill>
                  <a:schemeClr val="tx1"/>
                </a:solidFill>
                <a:effectLst/>
                <a:latin typeface="+mn-lt"/>
                <a:ea typeface="+mn-ea"/>
                <a:cs typeface="+mn-cs"/>
              </a:rPr>
              <a:t>ShMOLLI</a:t>
            </a:r>
            <a:r>
              <a:rPr lang="en-GB" sz="1200" b="0" i="0" kern="1200" dirty="0">
                <a:solidFill>
                  <a:schemeClr val="tx1"/>
                </a:solidFill>
                <a:effectLst/>
                <a:latin typeface="+mn-lt"/>
                <a:ea typeface="+mn-ea"/>
                <a:cs typeface="+mn-cs"/>
              </a:rPr>
              <a:t> sequence was used to derive T1-relaxation.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Iron was calculated from the T2* relaxation.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To generate cT1 maps, the acquired MOLLI image data were fit using a Bloch equation simulation approach. The resultant cT1 maps were generated according to the latest </a:t>
            </a:r>
            <a:r>
              <a:rPr lang="en-GB" sz="1200" b="0" i="0" kern="1200" dirty="0" err="1">
                <a:solidFill>
                  <a:schemeClr val="tx1"/>
                </a:solidFill>
                <a:effectLst/>
                <a:latin typeface="+mn-lt"/>
                <a:ea typeface="+mn-ea"/>
                <a:cs typeface="+mn-cs"/>
              </a:rPr>
              <a:t>Liver</a:t>
            </a:r>
            <a:r>
              <a:rPr lang="en-GB" sz="1200" b="0" i="1" kern="1200" dirty="0" err="1">
                <a:solidFill>
                  <a:schemeClr val="tx1"/>
                </a:solidFill>
                <a:effectLst/>
                <a:latin typeface="+mn-lt"/>
                <a:ea typeface="+mn-ea"/>
                <a:cs typeface="+mn-cs"/>
              </a:rPr>
              <a:t>MultiScan</a:t>
            </a:r>
            <a:r>
              <a:rPr lang="en-GB" sz="1200" b="0" i="0" kern="1200" baseline="30000" dirty="0">
                <a:solidFill>
                  <a:schemeClr val="tx1"/>
                </a:solidFill>
                <a:effectLst/>
                <a:latin typeface="+mn-lt"/>
                <a:ea typeface="+mn-ea"/>
                <a:cs typeface="+mn-cs"/>
              </a:rPr>
              <a:t>®</a:t>
            </a:r>
            <a:r>
              <a:rPr lang="en-GB" sz="1200" b="0" i="0" kern="1200" dirty="0">
                <a:solidFill>
                  <a:schemeClr val="tx1"/>
                </a:solidFill>
                <a:effectLst/>
                <a:latin typeface="+mn-lt"/>
                <a:ea typeface="+mn-ea"/>
                <a:cs typeface="+mn-cs"/>
              </a:rPr>
              <a:t> post-processing algorithms that reflect a measurement that would be expected if the patient had been scanned with a heart rate of 60 bpm, with normal liver iron and on a Siemens 3T scanner.</a:t>
            </a:r>
            <a:endParaRPr lang="en-GB"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D57907C-ECC4-E840-931B-87E1D15EB1CA}" type="slidenum">
              <a:rPr lang="en-US" smtClean="0"/>
              <a:t>4</a:t>
            </a:fld>
            <a:endParaRPr lang="en-US"/>
          </a:p>
        </p:txBody>
      </p:sp>
    </p:spTree>
    <p:extLst>
      <p:ext uri="{BB962C8B-B14F-4D97-AF65-F5344CB8AC3E}">
        <p14:creationId xmlns:p14="http://schemas.microsoft.com/office/powerpoint/2010/main" val="2949423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57907C-ECC4-E840-931B-87E1D15EB1CA}" type="slidenum">
              <a:rPr lang="en-US" smtClean="0"/>
              <a:t>5</a:t>
            </a:fld>
            <a:endParaRPr lang="en-US"/>
          </a:p>
        </p:txBody>
      </p:sp>
    </p:spTree>
    <p:extLst>
      <p:ext uri="{BB962C8B-B14F-4D97-AF65-F5344CB8AC3E}">
        <p14:creationId xmlns:p14="http://schemas.microsoft.com/office/powerpoint/2010/main" val="1926422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57907C-ECC4-E840-931B-87E1D15EB1CA}" type="slidenum">
              <a:rPr lang="en-US" smtClean="0"/>
              <a:t>6</a:t>
            </a:fld>
            <a:endParaRPr lang="en-US"/>
          </a:p>
        </p:txBody>
      </p:sp>
    </p:spTree>
    <p:extLst>
      <p:ext uri="{BB962C8B-B14F-4D97-AF65-F5344CB8AC3E}">
        <p14:creationId xmlns:p14="http://schemas.microsoft.com/office/powerpoint/2010/main" val="3931711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This plots is meant to show the trend of the biomarkers change after PJ administration.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blue dots on the left is the pre and orange dots represent the post.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red line indicates the median for for the individual distribution.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 then use the lines to connect the dots of pre and post results, but it doesn’t seem to have a huge difference.</a:t>
            </a:r>
            <a:endParaRPr lang="en-US" dirty="0"/>
          </a:p>
          <a:p>
            <a:endParaRPr lang="en-US" dirty="0"/>
          </a:p>
          <a:p>
            <a:r>
              <a:rPr lang="en-US" dirty="0"/>
              <a:t>So the other way, which I probably should've done as the first attempt. </a:t>
            </a:r>
          </a:p>
          <a:p>
            <a:endParaRPr lang="en-US" dirty="0"/>
          </a:p>
          <a:p>
            <a:r>
              <a:rPr lang="en-US" dirty="0"/>
              <a:t>Each bar here in the plot represent the delta of that metric</a:t>
            </a:r>
          </a:p>
          <a:p>
            <a:r>
              <a:rPr lang="en-US" dirty="0"/>
              <a:t>and the red line is the average of the delta  </a:t>
            </a:r>
          </a:p>
          <a:p>
            <a:r>
              <a:rPr lang="en-US" dirty="0"/>
              <a:t>We need to know this to decide whether we use one-sided or 2 sided paired test</a:t>
            </a:r>
          </a:p>
        </p:txBody>
      </p:sp>
      <p:sp>
        <p:nvSpPr>
          <p:cNvPr id="4" name="Slide Number Placeholder 3"/>
          <p:cNvSpPr>
            <a:spLocks noGrp="1"/>
          </p:cNvSpPr>
          <p:nvPr>
            <p:ph type="sldNum" sz="quarter" idx="5"/>
          </p:nvPr>
        </p:nvSpPr>
        <p:spPr/>
        <p:txBody>
          <a:bodyPr/>
          <a:lstStyle/>
          <a:p>
            <a:fld id="{BD57907C-ECC4-E840-931B-87E1D15EB1CA}" type="slidenum">
              <a:rPr lang="en-US" smtClean="0"/>
              <a:t>7</a:t>
            </a:fld>
            <a:endParaRPr lang="en-US"/>
          </a:p>
        </p:txBody>
      </p:sp>
    </p:spTree>
    <p:extLst>
      <p:ext uri="{BB962C8B-B14F-4D97-AF65-F5344CB8AC3E}">
        <p14:creationId xmlns:p14="http://schemas.microsoft.com/office/powerpoint/2010/main" val="3222515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This plots is meant to show the trend of the biomarkers change after PJ administration.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blue dots on the left is the pre and orange dots represent the post.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red line indicates the median for for the individual distribution.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 then use the lines to connect the dots of pre and post results, but it doesn’t seem to have a huge difference.</a:t>
            </a:r>
            <a:endParaRPr lang="en-US" dirty="0"/>
          </a:p>
          <a:p>
            <a:endParaRPr lang="en-US" dirty="0"/>
          </a:p>
          <a:p>
            <a:r>
              <a:rPr lang="en-US" dirty="0"/>
              <a:t>So the other way, which I probably should've done as the first attempt. </a:t>
            </a:r>
          </a:p>
          <a:p>
            <a:endParaRPr lang="en-US" dirty="0"/>
          </a:p>
          <a:p>
            <a:r>
              <a:rPr lang="en-US" dirty="0"/>
              <a:t>Each bar here in the plot represent the delta of that metric</a:t>
            </a:r>
          </a:p>
          <a:p>
            <a:r>
              <a:rPr lang="en-US" dirty="0"/>
              <a:t>and the red line is the average of the delta  </a:t>
            </a:r>
          </a:p>
          <a:p>
            <a:r>
              <a:rPr lang="en-US" dirty="0"/>
              <a:t>We need to know this to decide whether we use one-sided or 2 sided paired test</a:t>
            </a:r>
          </a:p>
        </p:txBody>
      </p:sp>
      <p:sp>
        <p:nvSpPr>
          <p:cNvPr id="4" name="Slide Number Placeholder 3"/>
          <p:cNvSpPr>
            <a:spLocks noGrp="1"/>
          </p:cNvSpPr>
          <p:nvPr>
            <p:ph type="sldNum" sz="quarter" idx="5"/>
          </p:nvPr>
        </p:nvSpPr>
        <p:spPr/>
        <p:txBody>
          <a:bodyPr/>
          <a:lstStyle/>
          <a:p>
            <a:fld id="{BD57907C-ECC4-E840-931B-87E1D15EB1CA}" type="slidenum">
              <a:rPr lang="en-US" smtClean="0"/>
              <a:t>8</a:t>
            </a:fld>
            <a:endParaRPr lang="en-US"/>
          </a:p>
        </p:txBody>
      </p:sp>
    </p:spTree>
    <p:extLst>
      <p:ext uri="{BB962C8B-B14F-4D97-AF65-F5344CB8AC3E}">
        <p14:creationId xmlns:p14="http://schemas.microsoft.com/office/powerpoint/2010/main" val="4038388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5BC06-0D75-1640-BBB8-21E5BE4F12C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0AEB6D0B-653F-0E4D-B9DA-231B3DA360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F4D6095-2B83-3446-A1B7-22BB840B8E93}"/>
              </a:ext>
            </a:extLst>
          </p:cNvPr>
          <p:cNvSpPr>
            <a:spLocks noGrp="1"/>
          </p:cNvSpPr>
          <p:nvPr>
            <p:ph type="dt" sz="half" idx="10"/>
          </p:nvPr>
        </p:nvSpPr>
        <p:spPr/>
        <p:txBody>
          <a:bodyPr/>
          <a:lstStyle/>
          <a:p>
            <a:fld id="{FBA37BD7-3830-D349-A1C4-196BE98AAEBD}" type="datetime4">
              <a:rPr lang="en-GB" smtClean="0"/>
              <a:t>16 April 2022</a:t>
            </a:fld>
            <a:endParaRPr lang="en-US"/>
          </a:p>
        </p:txBody>
      </p:sp>
      <p:sp>
        <p:nvSpPr>
          <p:cNvPr id="5" name="Footer Placeholder 4">
            <a:extLst>
              <a:ext uri="{FF2B5EF4-FFF2-40B4-BE49-F238E27FC236}">
                <a16:creationId xmlns:a16="http://schemas.microsoft.com/office/drawing/2014/main" id="{B42F871C-4F80-CD43-8B81-E87C1BBCE4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8F9509-32AB-D84A-9265-B783F3E632DE}"/>
              </a:ext>
            </a:extLst>
          </p:cNvPr>
          <p:cNvSpPr>
            <a:spLocks noGrp="1"/>
          </p:cNvSpPr>
          <p:nvPr>
            <p:ph type="sldNum" sz="quarter" idx="12"/>
          </p:nvPr>
        </p:nvSpPr>
        <p:spPr/>
        <p:txBody>
          <a:bodyPr/>
          <a:lstStyle/>
          <a:p>
            <a:fld id="{AB283456-59C4-A54D-8424-204CA8FA9174}" type="slidenum">
              <a:rPr lang="en-US" smtClean="0"/>
              <a:t>‹#›</a:t>
            </a:fld>
            <a:endParaRPr lang="en-US"/>
          </a:p>
        </p:txBody>
      </p:sp>
    </p:spTree>
    <p:extLst>
      <p:ext uri="{BB962C8B-B14F-4D97-AF65-F5344CB8AC3E}">
        <p14:creationId xmlns:p14="http://schemas.microsoft.com/office/powerpoint/2010/main" val="22878715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C34A1-0FC4-9C4A-BD3E-86C6B7FD6C2F}"/>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701AF39-3E1B-3349-9258-1916E07F6B1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A751C9A-2A4A-BE42-AF15-4D5E1BA1703E}"/>
              </a:ext>
            </a:extLst>
          </p:cNvPr>
          <p:cNvSpPr>
            <a:spLocks noGrp="1"/>
          </p:cNvSpPr>
          <p:nvPr>
            <p:ph type="dt" sz="half" idx="10"/>
          </p:nvPr>
        </p:nvSpPr>
        <p:spPr/>
        <p:txBody>
          <a:bodyPr/>
          <a:lstStyle/>
          <a:p>
            <a:fld id="{52C3B6DD-460F-9740-9105-23FD2A7AB361}" type="datetime4">
              <a:rPr lang="en-GB" smtClean="0"/>
              <a:t>16 April 2022</a:t>
            </a:fld>
            <a:endParaRPr lang="en-US"/>
          </a:p>
        </p:txBody>
      </p:sp>
      <p:sp>
        <p:nvSpPr>
          <p:cNvPr id="5" name="Footer Placeholder 4">
            <a:extLst>
              <a:ext uri="{FF2B5EF4-FFF2-40B4-BE49-F238E27FC236}">
                <a16:creationId xmlns:a16="http://schemas.microsoft.com/office/drawing/2014/main" id="{84900434-1099-914F-89E1-8AA82BB85E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AC224E-E3C2-9E4F-A886-89E4D45C7666}"/>
              </a:ext>
            </a:extLst>
          </p:cNvPr>
          <p:cNvSpPr>
            <a:spLocks noGrp="1"/>
          </p:cNvSpPr>
          <p:nvPr>
            <p:ph type="sldNum" sz="quarter" idx="12"/>
          </p:nvPr>
        </p:nvSpPr>
        <p:spPr/>
        <p:txBody>
          <a:bodyPr/>
          <a:lstStyle/>
          <a:p>
            <a:fld id="{AB283456-59C4-A54D-8424-204CA8FA9174}" type="slidenum">
              <a:rPr lang="en-US" smtClean="0"/>
              <a:t>‹#›</a:t>
            </a:fld>
            <a:endParaRPr lang="en-US"/>
          </a:p>
        </p:txBody>
      </p:sp>
    </p:spTree>
    <p:extLst>
      <p:ext uri="{BB962C8B-B14F-4D97-AF65-F5344CB8AC3E}">
        <p14:creationId xmlns:p14="http://schemas.microsoft.com/office/powerpoint/2010/main" val="35596141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88DB2A-9A27-4743-A0E5-E3A0AD1C10D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E103B47-B7FC-4C4D-9C54-87DE88A4D89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551DADE-ABD4-5549-9770-A58FCBF528CC}"/>
              </a:ext>
            </a:extLst>
          </p:cNvPr>
          <p:cNvSpPr>
            <a:spLocks noGrp="1"/>
          </p:cNvSpPr>
          <p:nvPr>
            <p:ph type="dt" sz="half" idx="10"/>
          </p:nvPr>
        </p:nvSpPr>
        <p:spPr/>
        <p:txBody>
          <a:bodyPr/>
          <a:lstStyle/>
          <a:p>
            <a:fld id="{DD7C5051-D07B-724F-9BD7-36C220DC6BE1}" type="datetime4">
              <a:rPr lang="en-GB" smtClean="0"/>
              <a:t>16 April 2022</a:t>
            </a:fld>
            <a:endParaRPr lang="en-US"/>
          </a:p>
        </p:txBody>
      </p:sp>
      <p:sp>
        <p:nvSpPr>
          <p:cNvPr id="5" name="Footer Placeholder 4">
            <a:extLst>
              <a:ext uri="{FF2B5EF4-FFF2-40B4-BE49-F238E27FC236}">
                <a16:creationId xmlns:a16="http://schemas.microsoft.com/office/drawing/2014/main" id="{C9C691C8-6E04-D34E-8548-F13F39CE36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C04A7B-1FE5-E444-BE14-961831778193}"/>
              </a:ext>
            </a:extLst>
          </p:cNvPr>
          <p:cNvSpPr>
            <a:spLocks noGrp="1"/>
          </p:cNvSpPr>
          <p:nvPr>
            <p:ph type="sldNum" sz="quarter" idx="12"/>
          </p:nvPr>
        </p:nvSpPr>
        <p:spPr/>
        <p:txBody>
          <a:bodyPr/>
          <a:lstStyle/>
          <a:p>
            <a:fld id="{AB283456-59C4-A54D-8424-204CA8FA9174}" type="slidenum">
              <a:rPr lang="en-US" smtClean="0"/>
              <a:t>‹#›</a:t>
            </a:fld>
            <a:endParaRPr lang="en-US"/>
          </a:p>
        </p:txBody>
      </p:sp>
    </p:spTree>
    <p:extLst>
      <p:ext uri="{BB962C8B-B14F-4D97-AF65-F5344CB8AC3E}">
        <p14:creationId xmlns:p14="http://schemas.microsoft.com/office/powerpoint/2010/main" val="6289461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048C5-0D5B-5146-BBE9-3A9BD5ADF422}"/>
              </a:ext>
            </a:extLst>
          </p:cNvPr>
          <p:cNvSpPr>
            <a:spLocks noGrp="1"/>
          </p:cNvSpPr>
          <p:nvPr>
            <p:ph type="title"/>
          </p:nvPr>
        </p:nvSpPr>
        <p:spPr>
          <a:xfrm rot="16200000">
            <a:off x="-2796382" y="2766218"/>
            <a:ext cx="6858002" cy="1325563"/>
          </a:xfrm>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D71EA7D9-DCC1-464C-8FFD-C86B2501D9AA}"/>
              </a:ext>
            </a:extLst>
          </p:cNvPr>
          <p:cNvSpPr>
            <a:spLocks noGrp="1"/>
          </p:cNvSpPr>
          <p:nvPr>
            <p:ph type="dt" sz="half" idx="10"/>
          </p:nvPr>
        </p:nvSpPr>
        <p:spPr>
          <a:xfrm>
            <a:off x="1295400" y="6356350"/>
            <a:ext cx="2743200" cy="365125"/>
          </a:xfrm>
        </p:spPr>
        <p:txBody>
          <a:bodyPr/>
          <a:lstStyle/>
          <a:p>
            <a:fld id="{2D8C9A79-F9D7-6548-9A3D-F2E02743BC17}" type="datetime4">
              <a:rPr lang="en-GB" smtClean="0"/>
              <a:t>16 April 2022</a:t>
            </a:fld>
            <a:endParaRPr lang="en-US"/>
          </a:p>
        </p:txBody>
      </p:sp>
      <p:sp>
        <p:nvSpPr>
          <p:cNvPr id="4" name="Footer Placeholder 3">
            <a:extLst>
              <a:ext uri="{FF2B5EF4-FFF2-40B4-BE49-F238E27FC236}">
                <a16:creationId xmlns:a16="http://schemas.microsoft.com/office/drawing/2014/main" id="{80399AF1-72DC-BC42-A8D9-C3C7EC63E065}"/>
              </a:ext>
            </a:extLst>
          </p:cNvPr>
          <p:cNvSpPr>
            <a:spLocks noGrp="1"/>
          </p:cNvSpPr>
          <p:nvPr>
            <p:ph type="ftr" sz="quarter" idx="11"/>
          </p:nvPr>
        </p:nvSpPr>
        <p:spPr>
          <a:xfrm>
            <a:off x="4368800" y="6362700"/>
            <a:ext cx="4114800" cy="365125"/>
          </a:xfrm>
        </p:spPr>
        <p:txBody>
          <a:bodyPr/>
          <a:lstStyle/>
          <a:p>
            <a:endParaRPr lang="en-US" dirty="0"/>
          </a:p>
        </p:txBody>
      </p:sp>
      <p:sp>
        <p:nvSpPr>
          <p:cNvPr id="5" name="Slide Number Placeholder 4">
            <a:extLst>
              <a:ext uri="{FF2B5EF4-FFF2-40B4-BE49-F238E27FC236}">
                <a16:creationId xmlns:a16="http://schemas.microsoft.com/office/drawing/2014/main" id="{01D50F8D-048E-CE47-80EA-8C42458F0693}"/>
              </a:ext>
            </a:extLst>
          </p:cNvPr>
          <p:cNvSpPr>
            <a:spLocks noGrp="1"/>
          </p:cNvSpPr>
          <p:nvPr>
            <p:ph type="sldNum" sz="quarter" idx="12"/>
          </p:nvPr>
        </p:nvSpPr>
        <p:spPr/>
        <p:txBody>
          <a:bodyPr/>
          <a:lstStyle/>
          <a:p>
            <a:fld id="{AB283456-59C4-A54D-8424-204CA8FA9174}" type="slidenum">
              <a:rPr lang="en-US" smtClean="0"/>
              <a:t>‹#›</a:t>
            </a:fld>
            <a:endParaRPr lang="en-US"/>
          </a:p>
        </p:txBody>
      </p:sp>
    </p:spTree>
    <p:extLst>
      <p:ext uri="{BB962C8B-B14F-4D97-AF65-F5344CB8AC3E}">
        <p14:creationId xmlns:p14="http://schemas.microsoft.com/office/powerpoint/2010/main" val="38581729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 and Content">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3142" y="334722"/>
            <a:ext cx="11081657" cy="908502"/>
          </a:xfrm>
          <a:prstGeom prst="rect">
            <a:avLst/>
          </a:prstGeom>
        </p:spPr>
        <p:txBody>
          <a:bodyPr anchor="ctr"/>
          <a:lstStyle>
            <a:lvl1pPr>
              <a:defRPr b="1" cap="none" baseline="0">
                <a:solidFill>
                  <a:schemeClr val="accent5"/>
                </a:solidFill>
              </a:defRPr>
            </a:lvl1pPr>
          </a:lstStyle>
          <a:p>
            <a:r>
              <a:rPr lang="en-GB"/>
              <a:t>Click to edit Master title style</a:t>
            </a:r>
            <a:endParaRPr lang="en-US"/>
          </a:p>
        </p:txBody>
      </p:sp>
      <p:sp>
        <p:nvSpPr>
          <p:cNvPr id="3" name="Content Placeholder 2"/>
          <p:cNvSpPr>
            <a:spLocks noGrp="1"/>
          </p:cNvSpPr>
          <p:nvPr>
            <p:ph idx="1"/>
          </p:nvPr>
        </p:nvSpPr>
        <p:spPr>
          <a:xfrm>
            <a:off x="5593975" y="1665828"/>
            <a:ext cx="6140823" cy="3838095"/>
          </a:xfrm>
          <a:prstGeom prst="rect">
            <a:avLst/>
          </a:prstGeom>
        </p:spPr>
        <p:txBody>
          <a:bodyPr/>
          <a:lstStyle>
            <a:lvl1pPr>
              <a:defRPr>
                <a:solidFill>
                  <a:schemeClr val="accent5"/>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Content Placeholder 2"/>
          <p:cNvSpPr>
            <a:spLocks noGrp="1"/>
          </p:cNvSpPr>
          <p:nvPr>
            <p:ph sz="half" idx="13"/>
          </p:nvPr>
        </p:nvSpPr>
        <p:spPr>
          <a:xfrm>
            <a:off x="653142" y="2259073"/>
            <a:ext cx="4736439" cy="3244849"/>
          </a:xfrm>
          <a:prstGeom prst="rect">
            <a:avLst/>
          </a:prstGeom>
        </p:spPr>
        <p:txBody>
          <a:bodyPr>
            <a:normAutofit/>
          </a:bodyPr>
          <a:lstStyle>
            <a:lvl1pPr marL="0" indent="0">
              <a:buNone/>
              <a:defRPr sz="2400">
                <a:solidFill>
                  <a:schemeClr val="accent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11" name="Content Placeholder 2"/>
          <p:cNvSpPr>
            <a:spLocks noGrp="1"/>
          </p:cNvSpPr>
          <p:nvPr>
            <p:ph sz="half" idx="14"/>
          </p:nvPr>
        </p:nvSpPr>
        <p:spPr>
          <a:xfrm>
            <a:off x="653142" y="1665828"/>
            <a:ext cx="4736439" cy="553807"/>
          </a:xfrm>
          <a:prstGeom prst="rect">
            <a:avLst/>
          </a:prstGeom>
        </p:spPr>
        <p:txBody>
          <a:bodyPr anchor="ctr">
            <a:normAutofit/>
          </a:bodyPr>
          <a:lstStyle>
            <a:lvl1pPr marL="0" indent="0">
              <a:buNone/>
              <a:defRPr sz="2800" b="1">
                <a:solidFill>
                  <a:schemeClr val="accent4"/>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6" name="Footer Placeholder 4">
            <a:extLst>
              <a:ext uri="{FF2B5EF4-FFF2-40B4-BE49-F238E27FC236}">
                <a16:creationId xmlns:a16="http://schemas.microsoft.com/office/drawing/2014/main" id="{6D71E4F0-D2B0-6843-AD44-DBC924E696D4}"/>
              </a:ext>
            </a:extLst>
          </p:cNvPr>
          <p:cNvSpPr>
            <a:spLocks noGrp="1"/>
          </p:cNvSpPr>
          <p:nvPr>
            <p:ph type="ftr" sz="quarter" idx="15"/>
          </p:nvPr>
        </p:nvSpPr>
        <p:spPr/>
        <p:txBody>
          <a:bodyPr/>
          <a:lstStyle>
            <a:lvl1pPr>
              <a:defRPr/>
            </a:lvl1pPr>
          </a:lstStyle>
          <a:p>
            <a:endParaRPr lang="en-US"/>
          </a:p>
        </p:txBody>
      </p:sp>
    </p:spTree>
    <p:extLst>
      <p:ext uri="{BB962C8B-B14F-4D97-AF65-F5344CB8AC3E}">
        <p14:creationId xmlns:p14="http://schemas.microsoft.com/office/powerpoint/2010/main" val="1315796047"/>
      </p:ext>
    </p:extLst>
  </p:cSld>
  <p:clrMapOvr>
    <a:masterClrMapping/>
  </p:clrMapOvr>
  <p:transition>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92FA1-3225-1E49-A45F-B5E5A1BEC7E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84212C7-BB0C-1C4C-A087-EB7AF5DF9D1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E61BC06-5BB0-0E40-876E-B3E284368738}"/>
              </a:ext>
            </a:extLst>
          </p:cNvPr>
          <p:cNvSpPr>
            <a:spLocks noGrp="1"/>
          </p:cNvSpPr>
          <p:nvPr>
            <p:ph type="dt" sz="half" idx="10"/>
          </p:nvPr>
        </p:nvSpPr>
        <p:spPr/>
        <p:txBody>
          <a:bodyPr/>
          <a:lstStyle/>
          <a:p>
            <a:fld id="{FBB48A33-CC40-C445-A31A-751E9ED820C7}" type="datetime4">
              <a:rPr lang="en-GB" smtClean="0"/>
              <a:t>16 April 2022</a:t>
            </a:fld>
            <a:endParaRPr lang="en-US"/>
          </a:p>
        </p:txBody>
      </p:sp>
      <p:sp>
        <p:nvSpPr>
          <p:cNvPr id="5" name="Footer Placeholder 4">
            <a:extLst>
              <a:ext uri="{FF2B5EF4-FFF2-40B4-BE49-F238E27FC236}">
                <a16:creationId xmlns:a16="http://schemas.microsoft.com/office/drawing/2014/main" id="{D73A92E0-AE2A-4B40-BFD7-4EB9DE187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8CCD5A-5F91-DB43-A823-3F1DEE3B0015}"/>
              </a:ext>
            </a:extLst>
          </p:cNvPr>
          <p:cNvSpPr>
            <a:spLocks noGrp="1"/>
          </p:cNvSpPr>
          <p:nvPr>
            <p:ph type="sldNum" sz="quarter" idx="12"/>
          </p:nvPr>
        </p:nvSpPr>
        <p:spPr/>
        <p:txBody>
          <a:bodyPr/>
          <a:lstStyle/>
          <a:p>
            <a:fld id="{AB283456-59C4-A54D-8424-204CA8FA9174}" type="slidenum">
              <a:rPr lang="en-US" smtClean="0"/>
              <a:t>‹#›</a:t>
            </a:fld>
            <a:endParaRPr lang="en-US"/>
          </a:p>
        </p:txBody>
      </p:sp>
    </p:spTree>
    <p:extLst>
      <p:ext uri="{BB962C8B-B14F-4D97-AF65-F5344CB8AC3E}">
        <p14:creationId xmlns:p14="http://schemas.microsoft.com/office/powerpoint/2010/main" val="1233186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E260D-02DC-2F47-8E25-E3C732DAF29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C339BA1-030F-5F46-B127-399B24583D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41D10FD-301F-7345-9064-8D939A2983BD}"/>
              </a:ext>
            </a:extLst>
          </p:cNvPr>
          <p:cNvSpPr>
            <a:spLocks noGrp="1"/>
          </p:cNvSpPr>
          <p:nvPr>
            <p:ph type="dt" sz="half" idx="10"/>
          </p:nvPr>
        </p:nvSpPr>
        <p:spPr/>
        <p:txBody>
          <a:bodyPr/>
          <a:lstStyle/>
          <a:p>
            <a:fld id="{6BFA71DD-0D34-CC42-A335-1A0AB640CB04}" type="datetime4">
              <a:rPr lang="en-GB" smtClean="0"/>
              <a:t>16 April 2022</a:t>
            </a:fld>
            <a:endParaRPr lang="en-US"/>
          </a:p>
        </p:txBody>
      </p:sp>
      <p:sp>
        <p:nvSpPr>
          <p:cNvPr id="5" name="Footer Placeholder 4">
            <a:extLst>
              <a:ext uri="{FF2B5EF4-FFF2-40B4-BE49-F238E27FC236}">
                <a16:creationId xmlns:a16="http://schemas.microsoft.com/office/drawing/2014/main" id="{D71EA7F6-45FE-B840-8B2A-813F72E809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5B1A14-5A5B-F84E-B2F3-FA2D0976B8E3}"/>
              </a:ext>
            </a:extLst>
          </p:cNvPr>
          <p:cNvSpPr>
            <a:spLocks noGrp="1"/>
          </p:cNvSpPr>
          <p:nvPr>
            <p:ph type="sldNum" sz="quarter" idx="12"/>
          </p:nvPr>
        </p:nvSpPr>
        <p:spPr/>
        <p:txBody>
          <a:bodyPr/>
          <a:lstStyle/>
          <a:p>
            <a:fld id="{AB283456-59C4-A54D-8424-204CA8FA9174}" type="slidenum">
              <a:rPr lang="en-US" smtClean="0"/>
              <a:t>‹#›</a:t>
            </a:fld>
            <a:endParaRPr lang="en-US"/>
          </a:p>
        </p:txBody>
      </p:sp>
    </p:spTree>
    <p:extLst>
      <p:ext uri="{BB962C8B-B14F-4D97-AF65-F5344CB8AC3E}">
        <p14:creationId xmlns:p14="http://schemas.microsoft.com/office/powerpoint/2010/main" val="1145141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DB776-AE3C-674B-A188-34709CE1513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7A0D28B-37DA-5146-AA3D-B4E30AEDFAC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8EDD1B4-8270-D14C-AD7A-3DBD4107C02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2DCED42E-A7AB-A944-8251-A8D2CA264781}"/>
              </a:ext>
            </a:extLst>
          </p:cNvPr>
          <p:cNvSpPr>
            <a:spLocks noGrp="1"/>
          </p:cNvSpPr>
          <p:nvPr>
            <p:ph type="dt" sz="half" idx="10"/>
          </p:nvPr>
        </p:nvSpPr>
        <p:spPr/>
        <p:txBody>
          <a:bodyPr/>
          <a:lstStyle/>
          <a:p>
            <a:fld id="{187AC9A6-6DD9-AF44-8352-88E034DCD143}" type="datetime4">
              <a:rPr lang="en-GB" smtClean="0"/>
              <a:t>16 April 2022</a:t>
            </a:fld>
            <a:endParaRPr lang="en-US"/>
          </a:p>
        </p:txBody>
      </p:sp>
      <p:sp>
        <p:nvSpPr>
          <p:cNvPr id="6" name="Footer Placeholder 5">
            <a:extLst>
              <a:ext uri="{FF2B5EF4-FFF2-40B4-BE49-F238E27FC236}">
                <a16:creationId xmlns:a16="http://schemas.microsoft.com/office/drawing/2014/main" id="{7DAE8613-0350-AE4D-B0F7-3CCB037FDF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CA6F55-9D7C-4C4B-B206-4D5F69CE2180}"/>
              </a:ext>
            </a:extLst>
          </p:cNvPr>
          <p:cNvSpPr>
            <a:spLocks noGrp="1"/>
          </p:cNvSpPr>
          <p:nvPr>
            <p:ph type="sldNum" sz="quarter" idx="12"/>
          </p:nvPr>
        </p:nvSpPr>
        <p:spPr/>
        <p:txBody>
          <a:bodyPr/>
          <a:lstStyle/>
          <a:p>
            <a:fld id="{AB283456-59C4-A54D-8424-204CA8FA9174}" type="slidenum">
              <a:rPr lang="en-US" smtClean="0"/>
              <a:t>‹#›</a:t>
            </a:fld>
            <a:endParaRPr lang="en-US"/>
          </a:p>
        </p:txBody>
      </p:sp>
    </p:spTree>
    <p:extLst>
      <p:ext uri="{BB962C8B-B14F-4D97-AF65-F5344CB8AC3E}">
        <p14:creationId xmlns:p14="http://schemas.microsoft.com/office/powerpoint/2010/main" val="3690539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01E41-68F7-0541-AD99-D8CE6106FCE6}"/>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ABCE4FD-E1CE-CF41-BAE8-CF7DE51568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8A3763C-8311-CB44-8365-405CC8C1ED9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F7140F0F-DFC8-334B-90E3-7DF1803377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0C66ECF-36B0-7C48-BD57-5BC879CE8E4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28C0F02-036F-D741-8FF1-D20DA34D1E92}"/>
              </a:ext>
            </a:extLst>
          </p:cNvPr>
          <p:cNvSpPr>
            <a:spLocks noGrp="1"/>
          </p:cNvSpPr>
          <p:nvPr>
            <p:ph type="dt" sz="half" idx="10"/>
          </p:nvPr>
        </p:nvSpPr>
        <p:spPr/>
        <p:txBody>
          <a:bodyPr/>
          <a:lstStyle/>
          <a:p>
            <a:fld id="{7AEEDB04-C01F-4143-802C-50CA5A25F9AF}" type="datetime4">
              <a:rPr lang="en-GB" smtClean="0"/>
              <a:t>16 April 2022</a:t>
            </a:fld>
            <a:endParaRPr lang="en-US"/>
          </a:p>
        </p:txBody>
      </p:sp>
      <p:sp>
        <p:nvSpPr>
          <p:cNvPr id="8" name="Footer Placeholder 7">
            <a:extLst>
              <a:ext uri="{FF2B5EF4-FFF2-40B4-BE49-F238E27FC236}">
                <a16:creationId xmlns:a16="http://schemas.microsoft.com/office/drawing/2014/main" id="{2089911C-F7C3-444C-8832-AA8DACE209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9350EE-A4BB-9E45-8BDE-9BB483C0F006}"/>
              </a:ext>
            </a:extLst>
          </p:cNvPr>
          <p:cNvSpPr>
            <a:spLocks noGrp="1"/>
          </p:cNvSpPr>
          <p:nvPr>
            <p:ph type="sldNum" sz="quarter" idx="12"/>
          </p:nvPr>
        </p:nvSpPr>
        <p:spPr/>
        <p:txBody>
          <a:bodyPr/>
          <a:lstStyle/>
          <a:p>
            <a:fld id="{AB283456-59C4-A54D-8424-204CA8FA9174}" type="slidenum">
              <a:rPr lang="en-US" smtClean="0"/>
              <a:t>‹#›</a:t>
            </a:fld>
            <a:endParaRPr lang="en-US"/>
          </a:p>
        </p:txBody>
      </p:sp>
    </p:spTree>
    <p:extLst>
      <p:ext uri="{BB962C8B-B14F-4D97-AF65-F5344CB8AC3E}">
        <p14:creationId xmlns:p14="http://schemas.microsoft.com/office/powerpoint/2010/main" val="2681930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D40BC-0C27-E348-9EFB-DEAF25344AE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F4A8C35-5B69-3443-8C4D-87AEE9122239}"/>
              </a:ext>
            </a:extLst>
          </p:cNvPr>
          <p:cNvSpPr>
            <a:spLocks noGrp="1"/>
          </p:cNvSpPr>
          <p:nvPr>
            <p:ph type="dt" sz="half" idx="10"/>
          </p:nvPr>
        </p:nvSpPr>
        <p:spPr/>
        <p:txBody>
          <a:bodyPr/>
          <a:lstStyle/>
          <a:p>
            <a:fld id="{F0D4B7E6-759F-DE46-B6EF-E6B8DE554BB3}" type="datetime4">
              <a:rPr lang="en-GB" smtClean="0"/>
              <a:t>16 April 2022</a:t>
            </a:fld>
            <a:endParaRPr lang="en-US"/>
          </a:p>
        </p:txBody>
      </p:sp>
      <p:sp>
        <p:nvSpPr>
          <p:cNvPr id="4" name="Footer Placeholder 3">
            <a:extLst>
              <a:ext uri="{FF2B5EF4-FFF2-40B4-BE49-F238E27FC236}">
                <a16:creationId xmlns:a16="http://schemas.microsoft.com/office/drawing/2014/main" id="{D5CF26D8-C800-6E4A-996A-C327254822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54CD90-A51B-5345-B504-41108123B7D1}"/>
              </a:ext>
            </a:extLst>
          </p:cNvPr>
          <p:cNvSpPr>
            <a:spLocks noGrp="1"/>
          </p:cNvSpPr>
          <p:nvPr>
            <p:ph type="sldNum" sz="quarter" idx="12"/>
          </p:nvPr>
        </p:nvSpPr>
        <p:spPr/>
        <p:txBody>
          <a:bodyPr/>
          <a:lstStyle/>
          <a:p>
            <a:fld id="{AB283456-59C4-A54D-8424-204CA8FA9174}" type="slidenum">
              <a:rPr lang="en-US" smtClean="0"/>
              <a:t>‹#›</a:t>
            </a:fld>
            <a:endParaRPr lang="en-US"/>
          </a:p>
        </p:txBody>
      </p:sp>
    </p:spTree>
    <p:extLst>
      <p:ext uri="{BB962C8B-B14F-4D97-AF65-F5344CB8AC3E}">
        <p14:creationId xmlns:p14="http://schemas.microsoft.com/office/powerpoint/2010/main" val="3236376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94C9F2-552E-3E40-A937-BB366508FB82}"/>
              </a:ext>
            </a:extLst>
          </p:cNvPr>
          <p:cNvSpPr>
            <a:spLocks noGrp="1"/>
          </p:cNvSpPr>
          <p:nvPr>
            <p:ph type="dt" sz="half" idx="10"/>
          </p:nvPr>
        </p:nvSpPr>
        <p:spPr/>
        <p:txBody>
          <a:bodyPr/>
          <a:lstStyle/>
          <a:p>
            <a:fld id="{5DBE298A-6970-FA4E-93C7-4A169C601FB7}" type="datetime4">
              <a:rPr lang="en-GB" smtClean="0"/>
              <a:t>16 April 2022</a:t>
            </a:fld>
            <a:endParaRPr lang="en-US"/>
          </a:p>
        </p:txBody>
      </p:sp>
      <p:sp>
        <p:nvSpPr>
          <p:cNvPr id="3" name="Footer Placeholder 2">
            <a:extLst>
              <a:ext uri="{FF2B5EF4-FFF2-40B4-BE49-F238E27FC236}">
                <a16:creationId xmlns:a16="http://schemas.microsoft.com/office/drawing/2014/main" id="{F0D83530-177C-984E-B1C7-82F571FD420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9822CF9-F7FF-A549-ADFD-DBF1D16B53D9}"/>
              </a:ext>
            </a:extLst>
          </p:cNvPr>
          <p:cNvSpPr>
            <a:spLocks noGrp="1"/>
          </p:cNvSpPr>
          <p:nvPr>
            <p:ph type="sldNum" sz="quarter" idx="12"/>
          </p:nvPr>
        </p:nvSpPr>
        <p:spPr/>
        <p:txBody>
          <a:bodyPr/>
          <a:lstStyle/>
          <a:p>
            <a:fld id="{AB283456-59C4-A54D-8424-204CA8FA9174}" type="slidenum">
              <a:rPr lang="en-US" smtClean="0"/>
              <a:t>‹#›</a:t>
            </a:fld>
            <a:endParaRPr lang="en-US"/>
          </a:p>
        </p:txBody>
      </p:sp>
    </p:spTree>
    <p:extLst>
      <p:ext uri="{BB962C8B-B14F-4D97-AF65-F5344CB8AC3E}">
        <p14:creationId xmlns:p14="http://schemas.microsoft.com/office/powerpoint/2010/main" val="2485747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BF4A8-CBAC-974D-B2CD-9FDDC3E4935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959A3DC-85E5-084E-A439-2C869A6970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400669E-E6F0-284B-98BD-55BAB9E52D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B3BAB3A-DC9B-1449-8D51-988041F4DD34}"/>
              </a:ext>
            </a:extLst>
          </p:cNvPr>
          <p:cNvSpPr>
            <a:spLocks noGrp="1"/>
          </p:cNvSpPr>
          <p:nvPr>
            <p:ph type="dt" sz="half" idx="10"/>
          </p:nvPr>
        </p:nvSpPr>
        <p:spPr/>
        <p:txBody>
          <a:bodyPr/>
          <a:lstStyle/>
          <a:p>
            <a:fld id="{464B9590-2CEF-2440-A26E-038D0947881C}" type="datetime4">
              <a:rPr lang="en-GB" smtClean="0"/>
              <a:t>16 April 2022</a:t>
            </a:fld>
            <a:endParaRPr lang="en-US"/>
          </a:p>
        </p:txBody>
      </p:sp>
      <p:sp>
        <p:nvSpPr>
          <p:cNvPr id="6" name="Footer Placeholder 5">
            <a:extLst>
              <a:ext uri="{FF2B5EF4-FFF2-40B4-BE49-F238E27FC236}">
                <a16:creationId xmlns:a16="http://schemas.microsoft.com/office/drawing/2014/main" id="{758726C3-BD11-6E45-9583-49A4E9B4EC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9D9047-7D66-594F-A8E9-D97A53200628}"/>
              </a:ext>
            </a:extLst>
          </p:cNvPr>
          <p:cNvSpPr>
            <a:spLocks noGrp="1"/>
          </p:cNvSpPr>
          <p:nvPr>
            <p:ph type="sldNum" sz="quarter" idx="12"/>
          </p:nvPr>
        </p:nvSpPr>
        <p:spPr/>
        <p:txBody>
          <a:bodyPr/>
          <a:lstStyle/>
          <a:p>
            <a:fld id="{AB283456-59C4-A54D-8424-204CA8FA9174}" type="slidenum">
              <a:rPr lang="en-US" smtClean="0"/>
              <a:t>‹#›</a:t>
            </a:fld>
            <a:endParaRPr lang="en-US"/>
          </a:p>
        </p:txBody>
      </p:sp>
    </p:spTree>
    <p:extLst>
      <p:ext uri="{BB962C8B-B14F-4D97-AF65-F5344CB8AC3E}">
        <p14:creationId xmlns:p14="http://schemas.microsoft.com/office/powerpoint/2010/main" val="3775368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69E57-A547-C448-99EE-0AD5513446A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B66DDA31-C046-6E4E-9D97-E26FC0AF7C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E8B492-00A1-4640-A82F-50566B48BF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424CFEF-9948-2746-9EE4-929E56C19B03}"/>
              </a:ext>
            </a:extLst>
          </p:cNvPr>
          <p:cNvSpPr>
            <a:spLocks noGrp="1"/>
          </p:cNvSpPr>
          <p:nvPr>
            <p:ph type="dt" sz="half" idx="10"/>
          </p:nvPr>
        </p:nvSpPr>
        <p:spPr/>
        <p:txBody>
          <a:bodyPr/>
          <a:lstStyle/>
          <a:p>
            <a:fld id="{4C62B909-D426-EE4F-8E54-CCCD01C5A36F}" type="datetime4">
              <a:rPr lang="en-GB" smtClean="0"/>
              <a:t>16 April 2022</a:t>
            </a:fld>
            <a:endParaRPr lang="en-US"/>
          </a:p>
        </p:txBody>
      </p:sp>
      <p:sp>
        <p:nvSpPr>
          <p:cNvPr id="6" name="Footer Placeholder 5">
            <a:extLst>
              <a:ext uri="{FF2B5EF4-FFF2-40B4-BE49-F238E27FC236}">
                <a16:creationId xmlns:a16="http://schemas.microsoft.com/office/drawing/2014/main" id="{62096FE1-6AB9-0846-A5F6-F3DCE52F00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F037F3-737C-AE41-A8E5-1AF2B068629E}"/>
              </a:ext>
            </a:extLst>
          </p:cNvPr>
          <p:cNvSpPr>
            <a:spLocks noGrp="1"/>
          </p:cNvSpPr>
          <p:nvPr>
            <p:ph type="sldNum" sz="quarter" idx="12"/>
          </p:nvPr>
        </p:nvSpPr>
        <p:spPr/>
        <p:txBody>
          <a:bodyPr/>
          <a:lstStyle/>
          <a:p>
            <a:fld id="{AB283456-59C4-A54D-8424-204CA8FA9174}" type="slidenum">
              <a:rPr lang="en-US" smtClean="0"/>
              <a:t>‹#›</a:t>
            </a:fld>
            <a:endParaRPr lang="en-US"/>
          </a:p>
        </p:txBody>
      </p:sp>
    </p:spTree>
    <p:extLst>
      <p:ext uri="{BB962C8B-B14F-4D97-AF65-F5344CB8AC3E}">
        <p14:creationId xmlns:p14="http://schemas.microsoft.com/office/powerpoint/2010/main" val="3642997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7A9278-1908-C74E-85EE-E9A66A9E9E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66444C1-57CE-4A48-B44C-9D6A02857D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ACCA7844-8BBB-D949-878B-341C855478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A625CC-2C5E-E941-A727-09E56350E2CE}" type="datetime4">
              <a:rPr lang="en-GB" smtClean="0"/>
              <a:t>16 April 2022</a:t>
            </a:fld>
            <a:endParaRPr lang="en-US"/>
          </a:p>
        </p:txBody>
      </p:sp>
      <p:sp>
        <p:nvSpPr>
          <p:cNvPr id="5" name="Footer Placeholder 4">
            <a:extLst>
              <a:ext uri="{FF2B5EF4-FFF2-40B4-BE49-F238E27FC236}">
                <a16:creationId xmlns:a16="http://schemas.microsoft.com/office/drawing/2014/main" id="{8B995A53-EE54-AE42-9162-1EECFCE03F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4A92C8-BC4C-DF4E-883C-B7E392C214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283456-59C4-A54D-8424-204CA8FA9174}" type="slidenum">
              <a:rPr lang="en-US" smtClean="0"/>
              <a:t>‹#›</a:t>
            </a:fld>
            <a:endParaRPr lang="en-US"/>
          </a:p>
        </p:txBody>
      </p:sp>
    </p:spTree>
    <p:extLst>
      <p:ext uri="{BB962C8B-B14F-4D97-AF65-F5344CB8AC3E}">
        <p14:creationId xmlns:p14="http://schemas.microsoft.com/office/powerpoint/2010/main" val="3688608750"/>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18" r:id="rId12"/>
    <p:sldLayoutId id="2147483719" r:id="rId13"/>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notesSlide" Target="../notesSlides/notesSlide18.xml"/><Relationship Id="rId16" Type="http://schemas.openxmlformats.org/officeDocument/2006/relationships/image" Target="../media/image40.png"/><Relationship Id="rId20"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19" Type="http://schemas.openxmlformats.org/officeDocument/2006/relationships/image" Target="../media/image43.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hyperlink" Target="https://doi.org/10.1371/journal.pone.0214921"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doi.org/10.3389/fendo.2020.575843"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8" Type="http://schemas.openxmlformats.org/officeDocument/2006/relationships/image" Target="../media/image59.jpeg"/><Relationship Id="rId13" Type="http://schemas.openxmlformats.org/officeDocument/2006/relationships/image" Target="../media/image64.jpeg"/><Relationship Id="rId3" Type="http://schemas.openxmlformats.org/officeDocument/2006/relationships/image" Target="../media/image54.jpeg"/><Relationship Id="rId7" Type="http://schemas.openxmlformats.org/officeDocument/2006/relationships/image" Target="../media/image58.jpeg"/><Relationship Id="rId12" Type="http://schemas.openxmlformats.org/officeDocument/2006/relationships/image" Target="../media/image63.jpeg"/><Relationship Id="rId17" Type="http://schemas.openxmlformats.org/officeDocument/2006/relationships/image" Target="../media/image68.png"/><Relationship Id="rId2" Type="http://schemas.openxmlformats.org/officeDocument/2006/relationships/notesSlide" Target="../notesSlides/notesSlide23.xml"/><Relationship Id="rId16" Type="http://schemas.openxmlformats.org/officeDocument/2006/relationships/image" Target="../media/image67.jpeg"/><Relationship Id="rId1" Type="http://schemas.openxmlformats.org/officeDocument/2006/relationships/slideLayout" Target="../slideLayouts/slideLayout1.xml"/><Relationship Id="rId6" Type="http://schemas.openxmlformats.org/officeDocument/2006/relationships/image" Target="../media/image57.jpeg"/><Relationship Id="rId11" Type="http://schemas.openxmlformats.org/officeDocument/2006/relationships/image" Target="../media/image62.jpeg"/><Relationship Id="rId5" Type="http://schemas.openxmlformats.org/officeDocument/2006/relationships/image" Target="../media/image56.jpeg"/><Relationship Id="rId15" Type="http://schemas.openxmlformats.org/officeDocument/2006/relationships/image" Target="../media/image66.jpeg"/><Relationship Id="rId10" Type="http://schemas.openxmlformats.org/officeDocument/2006/relationships/image" Target="../media/image61.jpeg"/><Relationship Id="rId4" Type="http://schemas.openxmlformats.org/officeDocument/2006/relationships/image" Target="../media/image55.jpeg"/><Relationship Id="rId9" Type="http://schemas.openxmlformats.org/officeDocument/2006/relationships/image" Target="../media/image60.jpeg"/><Relationship Id="rId14" Type="http://schemas.openxmlformats.org/officeDocument/2006/relationships/image" Target="../media/image65.jpeg"/></Relationships>
</file>

<file path=ppt/slides/_rels/slide2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jpeg"/><Relationship Id="rId7" Type="http://schemas.openxmlformats.org/officeDocument/2006/relationships/image" Target="../media/image7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74.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6.tiff"/><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7.jpeg"/><Relationship Id="rId7"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31.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jpg"/><Relationship Id="rId18" Type="http://schemas.openxmlformats.org/officeDocument/2006/relationships/image" Target="../media/image90.jpg"/><Relationship Id="rId3" Type="http://schemas.openxmlformats.org/officeDocument/2006/relationships/image" Target="../media/image75.jpg"/><Relationship Id="rId7" Type="http://schemas.openxmlformats.org/officeDocument/2006/relationships/image" Target="../media/image79.jpg"/><Relationship Id="rId12" Type="http://schemas.openxmlformats.org/officeDocument/2006/relationships/image" Target="../media/image84.jpg"/><Relationship Id="rId17" Type="http://schemas.openxmlformats.org/officeDocument/2006/relationships/image" Target="../media/image89.jpg"/><Relationship Id="rId2" Type="http://schemas.openxmlformats.org/officeDocument/2006/relationships/notesSlide" Target="../notesSlides/notesSlide29.xml"/><Relationship Id="rId16" Type="http://schemas.openxmlformats.org/officeDocument/2006/relationships/image" Target="../media/image88.jpg"/><Relationship Id="rId20" Type="http://schemas.openxmlformats.org/officeDocument/2006/relationships/image" Target="../media/image92.jpeg"/><Relationship Id="rId1" Type="http://schemas.openxmlformats.org/officeDocument/2006/relationships/slideLayout" Target="../slideLayouts/slideLayout1.xml"/><Relationship Id="rId6" Type="http://schemas.openxmlformats.org/officeDocument/2006/relationships/image" Target="../media/image78.jpg"/><Relationship Id="rId11" Type="http://schemas.openxmlformats.org/officeDocument/2006/relationships/image" Target="../media/image83.jpg"/><Relationship Id="rId5" Type="http://schemas.openxmlformats.org/officeDocument/2006/relationships/image" Target="../media/image77.jpg"/><Relationship Id="rId15" Type="http://schemas.openxmlformats.org/officeDocument/2006/relationships/image" Target="../media/image87.jpg"/><Relationship Id="rId10" Type="http://schemas.openxmlformats.org/officeDocument/2006/relationships/image" Target="../media/image82.jpg"/><Relationship Id="rId19" Type="http://schemas.openxmlformats.org/officeDocument/2006/relationships/image" Target="../media/image91.jpg"/><Relationship Id="rId4" Type="http://schemas.openxmlformats.org/officeDocument/2006/relationships/image" Target="../media/image76.jpg"/><Relationship Id="rId9" Type="http://schemas.openxmlformats.org/officeDocument/2006/relationships/image" Target="../media/image81.jpg"/><Relationship Id="rId14" Type="http://schemas.openxmlformats.org/officeDocument/2006/relationships/image" Target="../media/image86.jpg"/></Relationships>
</file>

<file path=ppt/slides/_rels/slide3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3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3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101.png"/></Relationships>
</file>

<file path=ppt/slides/_rels/slide4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4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4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customXml" Target="../ink/ink2.xml"/><Relationship Id="rId4" Type="http://schemas.openxmlformats.org/officeDocument/2006/relationships/image" Target="../media/image29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customXml" Target="../ink/ink8.xml"/><Relationship Id="rId3" Type="http://schemas.openxmlformats.org/officeDocument/2006/relationships/customXml" Target="../ink/ink4.xml"/><Relationship Id="rId7" Type="http://schemas.openxmlformats.org/officeDocument/2006/relationships/customXml" Target="../ink/ink7.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customXml" Target="../ink/ink6.xml"/><Relationship Id="rId5" Type="http://schemas.openxmlformats.org/officeDocument/2006/relationships/customXml" Target="../ink/ink5.xml"/><Relationship Id="rId4" Type="http://schemas.openxmlformats.org/officeDocument/2006/relationships/image" Target="../media/image290.png"/><Relationship Id="rId9" Type="http://schemas.openxmlformats.org/officeDocument/2006/relationships/customXml" Target="../ink/ink9.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png"/><Relationship Id="rId7"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4.png"/><Relationship Id="rId7"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Pineapple With Glasses - 1000x1080 Wallpaper - teahub.io">
            <a:extLst>
              <a:ext uri="{FF2B5EF4-FFF2-40B4-BE49-F238E27FC236}">
                <a16:creationId xmlns:a16="http://schemas.microsoft.com/office/drawing/2014/main" id="{5A32F9EA-490F-4F4F-9C60-06932C56CD75}"/>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16809" r="-1" b="31159"/>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1524000" y="1122362"/>
            <a:ext cx="9144000" cy="2900518"/>
          </a:xfrm>
        </p:spPr>
        <p:txBody>
          <a:bodyPr lIns="91440" tIns="45720" rIns="91440" bIns="45720">
            <a:normAutofit/>
          </a:bodyPr>
          <a:lstStyle/>
          <a:p>
            <a:r>
              <a:rPr lang="en-US" dirty="0">
                <a:solidFill>
                  <a:srgbClr val="FFFFFF"/>
                </a:solidFill>
              </a:rPr>
              <a:t>A Story from Pineapple Juice</a:t>
            </a:r>
          </a:p>
        </p:txBody>
      </p:sp>
      <p:sp>
        <p:nvSpPr>
          <p:cNvPr id="3" name="Subtitle 2"/>
          <p:cNvSpPr>
            <a:spLocks noGrp="1"/>
          </p:cNvSpPr>
          <p:nvPr>
            <p:ph type="subTitle" idx="1"/>
          </p:nvPr>
        </p:nvSpPr>
        <p:spPr>
          <a:xfrm>
            <a:off x="1524000" y="4159404"/>
            <a:ext cx="9144000" cy="1098395"/>
          </a:xfrm>
        </p:spPr>
        <p:txBody>
          <a:bodyPr>
            <a:normAutofit/>
          </a:bodyPr>
          <a:lstStyle/>
          <a:p>
            <a:r>
              <a:rPr lang="en-US" i="1">
                <a:solidFill>
                  <a:srgbClr val="FFFFFF"/>
                </a:solidFill>
              </a:rPr>
              <a:t>Yi Chun Wang</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9E37E-44AC-CE4A-9194-D488BFF3836E}"/>
              </a:ext>
            </a:extLst>
          </p:cNvPr>
          <p:cNvSpPr>
            <a:spLocks noGrp="1"/>
          </p:cNvSpPr>
          <p:nvPr>
            <p:ph type="title"/>
          </p:nvPr>
        </p:nvSpPr>
        <p:spPr/>
        <p:txBody>
          <a:bodyPr/>
          <a:lstStyle/>
          <a:p>
            <a:r>
              <a:rPr lang="en-US" dirty="0"/>
              <a:t>T test + Wilcoxon Rank Test</a:t>
            </a:r>
          </a:p>
        </p:txBody>
      </p:sp>
      <p:graphicFrame>
        <p:nvGraphicFramePr>
          <p:cNvPr id="4" name="Table 3">
            <a:extLst>
              <a:ext uri="{FF2B5EF4-FFF2-40B4-BE49-F238E27FC236}">
                <a16:creationId xmlns:a16="http://schemas.microsoft.com/office/drawing/2014/main" id="{20D80432-4534-F849-B2A8-E0D35AFE8AC5}"/>
              </a:ext>
            </a:extLst>
          </p:cNvPr>
          <p:cNvGraphicFramePr>
            <a:graphicFrameLocks noGrp="1"/>
          </p:cNvGraphicFramePr>
          <p:nvPr>
            <p:extLst>
              <p:ext uri="{D42A27DB-BD31-4B8C-83A1-F6EECF244321}">
                <p14:modId xmlns:p14="http://schemas.microsoft.com/office/powerpoint/2010/main" val="2229908247"/>
              </p:ext>
            </p:extLst>
          </p:nvPr>
        </p:nvGraphicFramePr>
        <p:xfrm>
          <a:off x="445294" y="2195348"/>
          <a:ext cx="11587162" cy="3048000"/>
        </p:xfrm>
        <a:graphic>
          <a:graphicData uri="http://schemas.openxmlformats.org/drawingml/2006/table">
            <a:tbl>
              <a:tblPr firstRow="1" firstCol="1" bandRow="1">
                <a:tableStyleId>{3B4B98B0-60AC-42C2-AFA5-B58CD77FA1E5}</a:tableStyleId>
              </a:tblPr>
              <a:tblGrid>
                <a:gridCol w="1706339">
                  <a:extLst>
                    <a:ext uri="{9D8B030D-6E8A-4147-A177-3AD203B41FA5}">
                      <a16:colId xmlns:a16="http://schemas.microsoft.com/office/drawing/2014/main" val="2784060265"/>
                    </a:ext>
                  </a:extLst>
                </a:gridCol>
                <a:gridCol w="2828368">
                  <a:extLst>
                    <a:ext uri="{9D8B030D-6E8A-4147-A177-3AD203B41FA5}">
                      <a16:colId xmlns:a16="http://schemas.microsoft.com/office/drawing/2014/main" val="1758262659"/>
                    </a:ext>
                  </a:extLst>
                </a:gridCol>
                <a:gridCol w="2204387">
                  <a:extLst>
                    <a:ext uri="{9D8B030D-6E8A-4147-A177-3AD203B41FA5}">
                      <a16:colId xmlns:a16="http://schemas.microsoft.com/office/drawing/2014/main" val="570486036"/>
                    </a:ext>
                  </a:extLst>
                </a:gridCol>
                <a:gridCol w="2004579">
                  <a:extLst>
                    <a:ext uri="{9D8B030D-6E8A-4147-A177-3AD203B41FA5}">
                      <a16:colId xmlns:a16="http://schemas.microsoft.com/office/drawing/2014/main" val="672187816"/>
                    </a:ext>
                  </a:extLst>
                </a:gridCol>
                <a:gridCol w="2843489">
                  <a:extLst>
                    <a:ext uri="{9D8B030D-6E8A-4147-A177-3AD203B41FA5}">
                      <a16:colId xmlns:a16="http://schemas.microsoft.com/office/drawing/2014/main" val="926914525"/>
                    </a:ext>
                  </a:extLst>
                </a:gridCol>
              </a:tblGrid>
              <a:tr h="0">
                <a:tc>
                  <a:txBody>
                    <a:bodyPr/>
                    <a:lstStyle/>
                    <a:p>
                      <a:pPr algn="ctr"/>
                      <a:r>
                        <a:rPr lang="en-GB" sz="2000" dirty="0">
                          <a:solidFill>
                            <a:schemeClr val="tx1"/>
                          </a:solidFill>
                          <a:effectLst/>
                        </a:rPr>
                        <a:t>Field Strength</a:t>
                      </a:r>
                      <a:endParaRPr lang="en-GB" sz="2000"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r>
                        <a:rPr lang="en-GB" sz="2000" dirty="0">
                          <a:solidFill>
                            <a:schemeClr val="tx1"/>
                          </a:solidFill>
                          <a:effectLst/>
                        </a:rPr>
                        <a:t>Metric</a:t>
                      </a:r>
                      <a:endParaRPr lang="en-GB" sz="2000"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r>
                        <a:rPr lang="en-GB" sz="2000">
                          <a:solidFill>
                            <a:schemeClr val="tx1"/>
                          </a:solidFill>
                          <a:effectLst/>
                        </a:rPr>
                        <a:t>Pre-PJ</a:t>
                      </a:r>
                      <a:endParaRPr lang="en-GB" sz="200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r>
                        <a:rPr lang="en-GB" sz="2000">
                          <a:solidFill>
                            <a:schemeClr val="tx1"/>
                          </a:solidFill>
                          <a:effectLst/>
                        </a:rPr>
                        <a:t>Post-PJ</a:t>
                      </a:r>
                      <a:endParaRPr lang="en-GB" sz="200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r>
                        <a:rPr lang="en-GB" sz="2000" dirty="0">
                          <a:solidFill>
                            <a:schemeClr val="tx1"/>
                          </a:solidFill>
                          <a:effectLst/>
                        </a:rPr>
                        <a:t>Paired Test* </a:t>
                      </a:r>
                    </a:p>
                    <a:p>
                      <a:pPr algn="ctr"/>
                      <a:r>
                        <a:rPr lang="en-GB" sz="2000" dirty="0">
                          <a:solidFill>
                            <a:schemeClr val="tx1"/>
                          </a:solidFill>
                          <a:effectLst/>
                        </a:rPr>
                        <a:t>(p value)</a:t>
                      </a:r>
                      <a:endParaRPr lang="en-GB" sz="2000"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38116759"/>
                  </a:ext>
                </a:extLst>
              </a:tr>
              <a:tr h="0">
                <a:tc>
                  <a:txBody>
                    <a:bodyPr/>
                    <a:lstStyle/>
                    <a:p>
                      <a:pPr algn="ctr"/>
                      <a:r>
                        <a:rPr lang="en-GB" sz="2000" dirty="0">
                          <a:solidFill>
                            <a:schemeClr val="tx1"/>
                          </a:solidFill>
                          <a:effectLst/>
                        </a:rPr>
                        <a:t>3T</a:t>
                      </a:r>
                      <a:endParaRPr lang="en-GB" sz="2000"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r>
                        <a:rPr lang="en-GB" sz="2000">
                          <a:solidFill>
                            <a:schemeClr val="tx1"/>
                          </a:solidFill>
                          <a:effectLst/>
                        </a:rPr>
                        <a:t>cT1 (ms)</a:t>
                      </a:r>
                      <a:endParaRPr lang="en-GB" sz="200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r>
                        <a:rPr lang="en-GB" sz="2000">
                          <a:solidFill>
                            <a:schemeClr val="tx1"/>
                          </a:solidFill>
                          <a:effectLst/>
                        </a:rPr>
                        <a:t>mean = 736.9</a:t>
                      </a:r>
                      <a:endParaRPr lang="en-GB" sz="200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r>
                        <a:rPr lang="en-GB" sz="2000">
                          <a:solidFill>
                            <a:schemeClr val="tx1"/>
                          </a:solidFill>
                          <a:effectLst/>
                        </a:rPr>
                        <a:t>mean = 756.2</a:t>
                      </a:r>
                      <a:endParaRPr lang="en-GB" sz="200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r>
                        <a:rPr lang="en-GB" sz="2000" dirty="0">
                          <a:solidFill>
                            <a:schemeClr val="tx1"/>
                          </a:solidFill>
                          <a:effectLst/>
                        </a:rPr>
                        <a:t>TT (p = 0.002)</a:t>
                      </a:r>
                      <a:endParaRPr lang="en-GB" sz="2000"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3290545662"/>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000" dirty="0">
                          <a:solidFill>
                            <a:schemeClr val="tx1"/>
                          </a:solidFill>
                          <a:effectLst/>
                        </a:rPr>
                        <a:t>3T</a:t>
                      </a:r>
                      <a:endParaRPr lang="en-GB" sz="2000"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000"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rPr>
                        <a:t>CR1 (1/</a:t>
                      </a:r>
                      <a:r>
                        <a:rPr lang="en-GB" sz="2000" dirty="0" err="1">
                          <a:solidFill>
                            <a:schemeClr val="tx1"/>
                          </a:solidFill>
                          <a:effectLst/>
                          <a:latin typeface="Calibri" panose="020F0502020204030204" pitchFamily="34" charset="0"/>
                          <a:ea typeface="PMingLiU" panose="02020500000000000000" pitchFamily="18" charset="-120"/>
                          <a:cs typeface="Times New Roman" panose="02020603050405020304" pitchFamily="18" charset="0"/>
                        </a:rPr>
                        <a:t>ms</a:t>
                      </a:r>
                      <a:r>
                        <a:rPr lang="en-GB" sz="2000"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rPr>
                        <a:t>)</a:t>
                      </a:r>
                    </a:p>
                  </a:txBody>
                  <a:tcPr marL="68580" marR="68580" marT="0" marB="0"/>
                </a:tc>
                <a:tc>
                  <a:txBody>
                    <a:bodyPr/>
                    <a:lstStyle/>
                    <a:p>
                      <a:pPr algn="ctr"/>
                      <a:r>
                        <a:rPr lang="en-GB" sz="2000" dirty="0">
                          <a:solidFill>
                            <a:schemeClr val="tx1"/>
                          </a:solidFill>
                          <a:effectLst/>
                        </a:rPr>
                        <a:t>mean=</a:t>
                      </a:r>
                      <a:r>
                        <a:rPr lang="en-GB" sz="2000"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rPr>
                        <a:t>1.36*10</a:t>
                      </a:r>
                      <a:r>
                        <a:rPr lang="en-GB" sz="2000" baseline="30000"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rPr>
                        <a:t>-3</a:t>
                      </a:r>
                      <a:endParaRPr lang="en-GB" sz="2000"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r>
                        <a:rPr lang="en-GB" sz="2000" dirty="0">
                          <a:solidFill>
                            <a:schemeClr val="tx1"/>
                          </a:solidFill>
                          <a:effectLst/>
                        </a:rPr>
                        <a:t>mean=</a:t>
                      </a:r>
                      <a:r>
                        <a:rPr lang="en-GB" sz="2000"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rPr>
                        <a:t>1.32*10</a:t>
                      </a:r>
                      <a:r>
                        <a:rPr lang="en-GB" sz="2000" baseline="30000"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rPr>
                        <a:t>-3</a:t>
                      </a:r>
                      <a:endParaRPr lang="en-GB" sz="2000"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000" dirty="0">
                          <a:solidFill>
                            <a:schemeClr val="tx1"/>
                          </a:solidFill>
                          <a:effectLst/>
                        </a:rPr>
                        <a:t>TT (p = 0.002)</a:t>
                      </a:r>
                      <a:endParaRPr lang="en-GB" sz="2000"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2169169091"/>
                  </a:ext>
                </a:extLst>
              </a:tr>
              <a:tr h="0">
                <a:tc>
                  <a:txBody>
                    <a:bodyPr/>
                    <a:lstStyle/>
                    <a:p>
                      <a:pPr algn="ctr"/>
                      <a:r>
                        <a:rPr lang="en-GB" sz="2000">
                          <a:solidFill>
                            <a:schemeClr val="tx1"/>
                          </a:solidFill>
                          <a:effectLst/>
                        </a:rPr>
                        <a:t>3T</a:t>
                      </a:r>
                      <a:endParaRPr lang="en-GB" sz="200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r>
                        <a:rPr lang="en-GB" sz="2000">
                          <a:solidFill>
                            <a:schemeClr val="tx1"/>
                          </a:solidFill>
                          <a:effectLst/>
                        </a:rPr>
                        <a:t>Iron (mg/g dry liver)</a:t>
                      </a:r>
                      <a:endParaRPr lang="en-GB" sz="200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r>
                        <a:rPr lang="en-GB" sz="2000" dirty="0">
                          <a:solidFill>
                            <a:schemeClr val="tx1"/>
                          </a:solidFill>
                          <a:effectLst/>
                        </a:rPr>
                        <a:t>median  = 1.0</a:t>
                      </a:r>
                      <a:endParaRPr lang="en-GB" sz="2000"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r>
                        <a:rPr lang="en-GB" sz="2000">
                          <a:solidFill>
                            <a:schemeClr val="tx1"/>
                          </a:solidFill>
                          <a:effectLst/>
                        </a:rPr>
                        <a:t>median  = 1.0</a:t>
                      </a:r>
                      <a:endParaRPr lang="en-GB" sz="200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r>
                        <a:rPr lang="en-GB" sz="2000">
                          <a:solidFill>
                            <a:schemeClr val="tx1"/>
                          </a:solidFill>
                          <a:effectLst/>
                        </a:rPr>
                        <a:t>WT (p = 1.0)</a:t>
                      </a:r>
                      <a:endParaRPr lang="en-GB" sz="200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1692993711"/>
                  </a:ext>
                </a:extLst>
              </a:tr>
              <a:tr h="0">
                <a:tc>
                  <a:txBody>
                    <a:bodyPr/>
                    <a:lstStyle/>
                    <a:p>
                      <a:pPr algn="ctr"/>
                      <a:r>
                        <a:rPr lang="en-GB" sz="2000">
                          <a:solidFill>
                            <a:schemeClr val="tx1"/>
                          </a:solidFill>
                          <a:effectLst/>
                        </a:rPr>
                        <a:t>3T</a:t>
                      </a:r>
                      <a:endParaRPr lang="en-GB" sz="200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r>
                        <a:rPr lang="en-GB" sz="2000" dirty="0">
                          <a:solidFill>
                            <a:schemeClr val="tx1"/>
                          </a:solidFill>
                          <a:effectLst/>
                        </a:rPr>
                        <a:t>PDFF (%)</a:t>
                      </a:r>
                      <a:endParaRPr lang="en-GB" sz="2000"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r>
                        <a:rPr lang="en-GB" sz="2000">
                          <a:solidFill>
                            <a:schemeClr val="tx1"/>
                          </a:solidFill>
                          <a:effectLst/>
                        </a:rPr>
                        <a:t>median  = 3.1</a:t>
                      </a:r>
                      <a:endParaRPr lang="en-GB" sz="200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r>
                        <a:rPr lang="en-GB" sz="2000">
                          <a:solidFill>
                            <a:schemeClr val="tx1"/>
                          </a:solidFill>
                          <a:effectLst/>
                        </a:rPr>
                        <a:t>median  = 2.6</a:t>
                      </a:r>
                      <a:endParaRPr lang="en-GB" sz="200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r>
                        <a:rPr lang="en-GB" sz="2000" dirty="0">
                          <a:solidFill>
                            <a:schemeClr val="tx1"/>
                          </a:solidFill>
                          <a:effectLst/>
                        </a:rPr>
                        <a:t>WT (p = 0.111)</a:t>
                      </a:r>
                      <a:endParaRPr lang="en-GB" sz="2000"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1628641852"/>
                  </a:ext>
                </a:extLst>
              </a:tr>
              <a:tr h="0">
                <a:tc>
                  <a:txBody>
                    <a:bodyPr/>
                    <a:lstStyle/>
                    <a:p>
                      <a:pPr algn="ctr"/>
                      <a:r>
                        <a:rPr lang="en-GB" sz="2000" dirty="0">
                          <a:solidFill>
                            <a:schemeClr val="tx1"/>
                          </a:solidFill>
                          <a:effectLst/>
                        </a:rPr>
                        <a:t>1.5T</a:t>
                      </a:r>
                      <a:endParaRPr lang="en-GB" sz="2000"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r>
                        <a:rPr lang="en-GB" sz="2000">
                          <a:solidFill>
                            <a:schemeClr val="tx1"/>
                          </a:solidFill>
                          <a:effectLst/>
                        </a:rPr>
                        <a:t>cT1 (ms)</a:t>
                      </a:r>
                      <a:endParaRPr lang="en-GB" sz="200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r>
                        <a:rPr lang="en-GB" sz="2000" dirty="0">
                          <a:solidFill>
                            <a:schemeClr val="tx1"/>
                          </a:solidFill>
                          <a:effectLst/>
                        </a:rPr>
                        <a:t>mean =  709.5</a:t>
                      </a:r>
                      <a:endParaRPr lang="en-GB" sz="2000"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r>
                        <a:rPr lang="en-GB" sz="2000">
                          <a:solidFill>
                            <a:schemeClr val="tx1"/>
                          </a:solidFill>
                          <a:effectLst/>
                        </a:rPr>
                        <a:t>mean = 718.9</a:t>
                      </a:r>
                      <a:endParaRPr lang="en-GB" sz="200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r>
                        <a:rPr lang="en-GB" sz="2000" dirty="0">
                          <a:solidFill>
                            <a:schemeClr val="tx1"/>
                          </a:solidFill>
                          <a:effectLst/>
                        </a:rPr>
                        <a:t>TT (p = 0.018)</a:t>
                      </a:r>
                      <a:endParaRPr lang="en-GB" sz="2000"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900713423"/>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000" dirty="0">
                          <a:solidFill>
                            <a:schemeClr val="tx1"/>
                          </a:solidFill>
                          <a:effectLst/>
                        </a:rPr>
                        <a:t>1.5T</a:t>
                      </a:r>
                      <a:endParaRPr lang="en-GB" sz="2000"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r>
                        <a:rPr lang="en-GB" sz="2000"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rPr>
                        <a:t>CR1 (1/</a:t>
                      </a:r>
                      <a:r>
                        <a:rPr lang="en-GB" sz="2000" dirty="0" err="1">
                          <a:solidFill>
                            <a:schemeClr val="tx1"/>
                          </a:solidFill>
                          <a:effectLst/>
                          <a:latin typeface="Calibri" panose="020F0502020204030204" pitchFamily="34" charset="0"/>
                          <a:ea typeface="PMingLiU" panose="02020500000000000000" pitchFamily="18" charset="-120"/>
                          <a:cs typeface="Times New Roman" panose="02020603050405020304" pitchFamily="18" charset="0"/>
                        </a:rPr>
                        <a:t>ms</a:t>
                      </a:r>
                      <a:r>
                        <a:rPr lang="en-GB" sz="2000"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rPr>
                        <a:t>)</a:t>
                      </a:r>
                    </a:p>
                  </a:txBody>
                  <a:tcPr marL="68580" marR="6858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000" dirty="0">
                          <a:solidFill>
                            <a:schemeClr val="tx1"/>
                          </a:solidFill>
                          <a:effectLst/>
                        </a:rPr>
                        <a:t>mean =1.41</a:t>
                      </a:r>
                      <a:r>
                        <a:rPr lang="en-GB" sz="2000"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rPr>
                        <a:t>*10</a:t>
                      </a:r>
                      <a:r>
                        <a:rPr lang="en-GB" sz="2000" baseline="30000"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rPr>
                        <a:t>-3</a:t>
                      </a:r>
                    </a:p>
                  </a:txBody>
                  <a:tcPr marL="68580" marR="68580" marT="0" marB="0"/>
                </a:tc>
                <a:tc>
                  <a:txBody>
                    <a:bodyPr/>
                    <a:lstStyle/>
                    <a:p>
                      <a:pPr algn="ctr"/>
                      <a:r>
                        <a:rPr lang="en-GB" sz="2000" dirty="0">
                          <a:solidFill>
                            <a:schemeClr val="tx1"/>
                          </a:solidFill>
                          <a:effectLst/>
                        </a:rPr>
                        <a:t>mean =1.39</a:t>
                      </a:r>
                      <a:r>
                        <a:rPr lang="en-GB" sz="2000"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rPr>
                        <a:t>*10</a:t>
                      </a:r>
                      <a:r>
                        <a:rPr lang="en-GB" sz="2000" baseline="30000"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rPr>
                        <a:t>-3</a:t>
                      </a:r>
                      <a:endParaRPr lang="en-GB" sz="2000"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000" dirty="0">
                          <a:solidFill>
                            <a:schemeClr val="tx1"/>
                          </a:solidFill>
                          <a:effectLst/>
                        </a:rPr>
                        <a:t>TT (p = 0.017)</a:t>
                      </a:r>
                      <a:endParaRPr lang="en-GB" sz="2000"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2515675168"/>
                  </a:ext>
                </a:extLst>
              </a:tr>
              <a:tr h="0">
                <a:tc>
                  <a:txBody>
                    <a:bodyPr/>
                    <a:lstStyle/>
                    <a:p>
                      <a:pPr algn="ctr"/>
                      <a:r>
                        <a:rPr lang="en-GB" sz="2000" dirty="0">
                          <a:solidFill>
                            <a:schemeClr val="tx1"/>
                          </a:solidFill>
                          <a:effectLst/>
                        </a:rPr>
                        <a:t>1.5T</a:t>
                      </a:r>
                      <a:endParaRPr lang="en-GB" sz="2000"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r>
                        <a:rPr lang="en-GB" sz="2000">
                          <a:solidFill>
                            <a:schemeClr val="tx1"/>
                          </a:solidFill>
                          <a:effectLst/>
                        </a:rPr>
                        <a:t>Iron (mg/g dry liver)</a:t>
                      </a:r>
                      <a:endParaRPr lang="en-GB" sz="200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r>
                        <a:rPr lang="en-GB" sz="2000">
                          <a:solidFill>
                            <a:schemeClr val="tx1"/>
                          </a:solidFill>
                          <a:effectLst/>
                        </a:rPr>
                        <a:t>median = 1.1</a:t>
                      </a:r>
                      <a:endParaRPr lang="en-GB" sz="200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r>
                        <a:rPr lang="en-GB" sz="2000">
                          <a:solidFill>
                            <a:schemeClr val="tx1"/>
                          </a:solidFill>
                          <a:effectLst/>
                        </a:rPr>
                        <a:t>median = 1.1</a:t>
                      </a:r>
                      <a:endParaRPr lang="en-GB" sz="200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r>
                        <a:rPr lang="en-GB" sz="2000" dirty="0">
                          <a:solidFill>
                            <a:schemeClr val="tx1"/>
                          </a:solidFill>
                          <a:effectLst/>
                        </a:rPr>
                        <a:t>WT (p = 0.259)</a:t>
                      </a:r>
                      <a:endParaRPr lang="en-GB" sz="2000"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2629798646"/>
                  </a:ext>
                </a:extLst>
              </a:tr>
              <a:tr h="0">
                <a:tc>
                  <a:txBody>
                    <a:bodyPr/>
                    <a:lstStyle/>
                    <a:p>
                      <a:pPr algn="ctr"/>
                      <a:r>
                        <a:rPr lang="en-GB" sz="2000" dirty="0">
                          <a:solidFill>
                            <a:schemeClr val="tx1"/>
                          </a:solidFill>
                          <a:effectLst/>
                        </a:rPr>
                        <a:t>1.5T</a:t>
                      </a:r>
                      <a:endParaRPr lang="en-GB" sz="2000"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r>
                        <a:rPr lang="en-GB" sz="2000" dirty="0">
                          <a:solidFill>
                            <a:schemeClr val="tx1"/>
                          </a:solidFill>
                          <a:effectLst/>
                        </a:rPr>
                        <a:t>PDFF (%)</a:t>
                      </a:r>
                      <a:endParaRPr lang="en-GB" sz="2000"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r>
                        <a:rPr lang="en-GB" sz="2000" dirty="0">
                          <a:solidFill>
                            <a:schemeClr val="tx1"/>
                          </a:solidFill>
                          <a:effectLst/>
                        </a:rPr>
                        <a:t>median  = 1.7</a:t>
                      </a:r>
                      <a:endParaRPr lang="en-GB" sz="2000"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r>
                        <a:rPr lang="en-GB" sz="2000">
                          <a:solidFill>
                            <a:schemeClr val="tx1"/>
                          </a:solidFill>
                          <a:effectLst/>
                        </a:rPr>
                        <a:t>median  = 1.5</a:t>
                      </a:r>
                      <a:endParaRPr lang="en-GB" sz="200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r>
                        <a:rPr lang="en-GB" sz="2000" dirty="0">
                          <a:solidFill>
                            <a:schemeClr val="tx1"/>
                          </a:solidFill>
                          <a:effectLst/>
                        </a:rPr>
                        <a:t>WT (p = 0.074)</a:t>
                      </a:r>
                      <a:endParaRPr lang="en-GB" sz="2000"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244994296"/>
                  </a:ext>
                </a:extLst>
              </a:tr>
            </a:tbl>
          </a:graphicData>
        </a:graphic>
      </p:graphicFrame>
      <p:sp>
        <p:nvSpPr>
          <p:cNvPr id="5" name="TextBox 4">
            <a:extLst>
              <a:ext uri="{FF2B5EF4-FFF2-40B4-BE49-F238E27FC236}">
                <a16:creationId xmlns:a16="http://schemas.microsoft.com/office/drawing/2014/main" id="{F47EE59F-39DD-6846-B1E3-15104786AD72}"/>
              </a:ext>
            </a:extLst>
          </p:cNvPr>
          <p:cNvSpPr txBox="1"/>
          <p:nvPr/>
        </p:nvSpPr>
        <p:spPr>
          <a:xfrm>
            <a:off x="838200" y="5748008"/>
            <a:ext cx="6018892" cy="369332"/>
          </a:xfrm>
          <a:prstGeom prst="rect">
            <a:avLst/>
          </a:prstGeom>
          <a:noFill/>
        </p:spPr>
        <p:txBody>
          <a:bodyPr wrap="none" rtlCol="0">
            <a:spAutoFit/>
          </a:bodyPr>
          <a:lstStyle/>
          <a:p>
            <a:r>
              <a:rPr lang="en-GB" dirty="0"/>
              <a:t>*TT = paired two-sided T test, WT = Wilcoxon Signed Rank test</a:t>
            </a:r>
            <a:endParaRPr lang="en-US" dirty="0"/>
          </a:p>
        </p:txBody>
      </p:sp>
      <p:sp>
        <p:nvSpPr>
          <p:cNvPr id="6" name="Date Placeholder 5">
            <a:extLst>
              <a:ext uri="{FF2B5EF4-FFF2-40B4-BE49-F238E27FC236}">
                <a16:creationId xmlns:a16="http://schemas.microsoft.com/office/drawing/2014/main" id="{8627A408-268A-5E4A-A8C9-2EE9C057F36D}"/>
              </a:ext>
            </a:extLst>
          </p:cNvPr>
          <p:cNvSpPr>
            <a:spLocks noGrp="1"/>
          </p:cNvSpPr>
          <p:nvPr>
            <p:ph type="dt" sz="half" idx="10"/>
          </p:nvPr>
        </p:nvSpPr>
        <p:spPr/>
        <p:txBody>
          <a:bodyPr/>
          <a:lstStyle/>
          <a:p>
            <a:fld id="{BA9D1972-7A1E-3348-B7A2-D3C518B84E86}" type="datetime4">
              <a:rPr lang="en-GB" smtClean="0"/>
              <a:t>16 April 2022</a:t>
            </a:fld>
            <a:endParaRPr lang="en-US"/>
          </a:p>
        </p:txBody>
      </p:sp>
      <p:sp>
        <p:nvSpPr>
          <p:cNvPr id="7" name="Slide Number Placeholder 6">
            <a:extLst>
              <a:ext uri="{FF2B5EF4-FFF2-40B4-BE49-F238E27FC236}">
                <a16:creationId xmlns:a16="http://schemas.microsoft.com/office/drawing/2014/main" id="{F965EDC3-909E-8F4F-928F-D6510F6F1403}"/>
              </a:ext>
            </a:extLst>
          </p:cNvPr>
          <p:cNvSpPr>
            <a:spLocks noGrp="1"/>
          </p:cNvSpPr>
          <p:nvPr>
            <p:ph type="sldNum" sz="quarter" idx="12"/>
          </p:nvPr>
        </p:nvSpPr>
        <p:spPr/>
        <p:txBody>
          <a:bodyPr/>
          <a:lstStyle/>
          <a:p>
            <a:fld id="{AB283456-59C4-A54D-8424-204CA8FA9174}" type="slidenum">
              <a:rPr lang="en-US" smtClean="0"/>
              <a:t>9</a:t>
            </a:fld>
            <a:endParaRPr lang="en-US"/>
          </a:p>
        </p:txBody>
      </p:sp>
    </p:spTree>
    <p:extLst>
      <p:ext uri="{BB962C8B-B14F-4D97-AF65-F5344CB8AC3E}">
        <p14:creationId xmlns:p14="http://schemas.microsoft.com/office/powerpoint/2010/main" val="3675116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580C1-4D4F-DD41-8606-01351326910F}"/>
              </a:ext>
            </a:extLst>
          </p:cNvPr>
          <p:cNvSpPr>
            <a:spLocks noGrp="1"/>
          </p:cNvSpPr>
          <p:nvPr>
            <p:ph type="title"/>
          </p:nvPr>
        </p:nvSpPr>
        <p:spPr/>
        <p:txBody>
          <a:bodyPr/>
          <a:lstStyle/>
          <a:p>
            <a:r>
              <a:rPr lang="en-US" dirty="0"/>
              <a:t>Really or Random?</a:t>
            </a:r>
          </a:p>
        </p:txBody>
      </p:sp>
      <p:sp>
        <p:nvSpPr>
          <p:cNvPr id="5" name="Date Placeholder 4">
            <a:extLst>
              <a:ext uri="{FF2B5EF4-FFF2-40B4-BE49-F238E27FC236}">
                <a16:creationId xmlns:a16="http://schemas.microsoft.com/office/drawing/2014/main" id="{43199DFE-CB71-E74F-9F40-DE7D9D9120AC}"/>
              </a:ext>
            </a:extLst>
          </p:cNvPr>
          <p:cNvSpPr>
            <a:spLocks noGrp="1"/>
          </p:cNvSpPr>
          <p:nvPr>
            <p:ph type="dt" sz="half" idx="10"/>
          </p:nvPr>
        </p:nvSpPr>
        <p:spPr/>
        <p:txBody>
          <a:bodyPr/>
          <a:lstStyle/>
          <a:p>
            <a:fld id="{D65370E1-255B-6F4B-B935-BCF1D91B6B32}" type="datetime4">
              <a:rPr lang="en-GB" smtClean="0"/>
              <a:t>16 April 2022</a:t>
            </a:fld>
            <a:endParaRPr lang="en-US"/>
          </a:p>
        </p:txBody>
      </p:sp>
      <p:sp>
        <p:nvSpPr>
          <p:cNvPr id="6" name="Slide Number Placeholder 5">
            <a:extLst>
              <a:ext uri="{FF2B5EF4-FFF2-40B4-BE49-F238E27FC236}">
                <a16:creationId xmlns:a16="http://schemas.microsoft.com/office/drawing/2014/main" id="{C81E2595-CCF1-1440-B61C-9C8A7F5D56EF}"/>
              </a:ext>
            </a:extLst>
          </p:cNvPr>
          <p:cNvSpPr>
            <a:spLocks noGrp="1"/>
          </p:cNvSpPr>
          <p:nvPr>
            <p:ph type="sldNum" sz="quarter" idx="12"/>
          </p:nvPr>
        </p:nvSpPr>
        <p:spPr/>
        <p:txBody>
          <a:bodyPr/>
          <a:lstStyle/>
          <a:p>
            <a:fld id="{AB283456-59C4-A54D-8424-204CA8FA9174}" type="slidenum">
              <a:rPr lang="en-US" smtClean="0"/>
              <a:t>10</a:t>
            </a:fld>
            <a:endParaRPr lang="en-US"/>
          </a:p>
        </p:txBody>
      </p:sp>
      <p:pic>
        <p:nvPicPr>
          <p:cNvPr id="7" name="Picture 2" descr="Pineapple - Free Image by Simi on PixaHive.com">
            <a:extLst>
              <a:ext uri="{FF2B5EF4-FFF2-40B4-BE49-F238E27FC236}">
                <a16:creationId xmlns:a16="http://schemas.microsoft.com/office/drawing/2014/main" id="{6935BF79-E220-7D4D-B7BD-D6E847F8DC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479" y="4254720"/>
            <a:ext cx="3356715" cy="223815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ular Callout 7">
            <a:extLst>
              <a:ext uri="{FF2B5EF4-FFF2-40B4-BE49-F238E27FC236}">
                <a16:creationId xmlns:a16="http://schemas.microsoft.com/office/drawing/2014/main" id="{C723A455-79FF-CC46-949D-A6E39111B4CA}"/>
              </a:ext>
            </a:extLst>
          </p:cNvPr>
          <p:cNvSpPr/>
          <p:nvPr/>
        </p:nvSpPr>
        <p:spPr>
          <a:xfrm>
            <a:off x="3205180" y="1456948"/>
            <a:ext cx="2740131" cy="3183458"/>
          </a:xfrm>
          <a:prstGeom prst="wedgeRectCallout">
            <a:avLst>
              <a:gd name="adj1" fmla="val -69946"/>
              <a:gd name="adj2" fmla="val 83214"/>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Is the changes of cT1 to the degree we need to correct for?</a:t>
            </a:r>
          </a:p>
        </p:txBody>
      </p:sp>
      <p:grpSp>
        <p:nvGrpSpPr>
          <p:cNvPr id="12" name="Group 11">
            <a:extLst>
              <a:ext uri="{FF2B5EF4-FFF2-40B4-BE49-F238E27FC236}">
                <a16:creationId xmlns:a16="http://schemas.microsoft.com/office/drawing/2014/main" id="{164D276E-CC36-824B-838C-74D73751490E}"/>
              </a:ext>
            </a:extLst>
          </p:cNvPr>
          <p:cNvGrpSpPr/>
          <p:nvPr/>
        </p:nvGrpSpPr>
        <p:grpSpPr>
          <a:xfrm>
            <a:off x="6246691" y="810617"/>
            <a:ext cx="5779951" cy="4009356"/>
            <a:chOff x="6246691" y="810617"/>
            <a:chExt cx="5779951" cy="4009356"/>
          </a:xfrm>
        </p:grpSpPr>
        <p:pic>
          <p:nvPicPr>
            <p:cNvPr id="4" name="Picture 3" descr="Shape&#10;&#10;Description automatically generated">
              <a:extLst>
                <a:ext uri="{FF2B5EF4-FFF2-40B4-BE49-F238E27FC236}">
                  <a16:creationId xmlns:a16="http://schemas.microsoft.com/office/drawing/2014/main" id="{3E3B9DCF-84EC-8247-9D4A-DE8794604F6B}"/>
                </a:ext>
              </a:extLst>
            </p:cNvPr>
            <p:cNvPicPr>
              <a:picLocks noChangeAspect="1"/>
            </p:cNvPicPr>
            <p:nvPr/>
          </p:nvPicPr>
          <p:blipFill rotWithShape="1">
            <a:blip r:embed="rId4">
              <a:extLst>
                <a:ext uri="{28A0092B-C50C-407E-A947-70E740481C1C}">
                  <a14:useLocalDpi xmlns:a14="http://schemas.microsoft.com/office/drawing/2010/main" val="0"/>
                </a:ext>
              </a:extLst>
            </a:blip>
            <a:srcRect t="16103" b="4048"/>
            <a:stretch/>
          </p:blipFill>
          <p:spPr>
            <a:xfrm>
              <a:off x="6246691" y="1456948"/>
              <a:ext cx="5779951" cy="3363025"/>
            </a:xfrm>
            <a:prstGeom prst="rect">
              <a:avLst/>
            </a:prstGeom>
          </p:spPr>
        </p:pic>
        <p:sp>
          <p:nvSpPr>
            <p:cNvPr id="9" name="TextBox 8">
              <a:extLst>
                <a:ext uri="{FF2B5EF4-FFF2-40B4-BE49-F238E27FC236}">
                  <a16:creationId xmlns:a16="http://schemas.microsoft.com/office/drawing/2014/main" id="{2FE90B7B-1506-6D43-91DD-C40BD0FE3D1E}"/>
                </a:ext>
              </a:extLst>
            </p:cNvPr>
            <p:cNvSpPr txBox="1"/>
            <p:nvPr/>
          </p:nvSpPr>
          <p:spPr>
            <a:xfrm>
              <a:off x="7768863" y="810617"/>
              <a:ext cx="1683474" cy="646331"/>
            </a:xfrm>
            <a:prstGeom prst="rect">
              <a:avLst/>
            </a:prstGeom>
            <a:noFill/>
          </p:spPr>
          <p:txBody>
            <a:bodyPr wrap="none" rtlCol="0">
              <a:spAutoFit/>
            </a:bodyPr>
            <a:lstStyle/>
            <a:p>
              <a:r>
                <a:rPr lang="en-US" dirty="0"/>
                <a:t>Pineapple Juice </a:t>
              </a:r>
            </a:p>
            <a:p>
              <a:pPr algn="ctr"/>
              <a:r>
                <a:rPr lang="en-US" dirty="0"/>
                <a:t>Experiment</a:t>
              </a:r>
            </a:p>
          </p:txBody>
        </p:sp>
        <p:sp>
          <p:nvSpPr>
            <p:cNvPr id="11" name="TextBox 10">
              <a:extLst>
                <a:ext uri="{FF2B5EF4-FFF2-40B4-BE49-F238E27FC236}">
                  <a16:creationId xmlns:a16="http://schemas.microsoft.com/office/drawing/2014/main" id="{12618BE6-DF41-854E-A452-D4A1DDD5C64A}"/>
                </a:ext>
              </a:extLst>
            </p:cNvPr>
            <p:cNvSpPr txBox="1"/>
            <p:nvPr/>
          </p:nvSpPr>
          <p:spPr>
            <a:xfrm>
              <a:off x="10192724" y="810617"/>
              <a:ext cx="1413207" cy="646331"/>
            </a:xfrm>
            <a:prstGeom prst="rect">
              <a:avLst/>
            </a:prstGeom>
            <a:noFill/>
          </p:spPr>
          <p:txBody>
            <a:bodyPr wrap="none" rtlCol="0">
              <a:spAutoFit/>
            </a:bodyPr>
            <a:lstStyle/>
            <a:p>
              <a:r>
                <a:rPr lang="en-US" dirty="0"/>
                <a:t>Repeatability</a:t>
              </a:r>
            </a:p>
            <a:p>
              <a:pPr algn="ctr"/>
              <a:r>
                <a:rPr lang="en-US" dirty="0"/>
                <a:t>Experiment</a:t>
              </a:r>
            </a:p>
          </p:txBody>
        </p:sp>
      </p:grpSp>
    </p:spTree>
    <p:extLst>
      <p:ext uri="{BB962C8B-B14F-4D97-AF65-F5344CB8AC3E}">
        <p14:creationId xmlns:p14="http://schemas.microsoft.com/office/powerpoint/2010/main" val="42757055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E91B14-F277-7343-9207-EA2DBD76A57F}"/>
              </a:ext>
            </a:extLst>
          </p:cNvPr>
          <p:cNvSpPr txBox="1"/>
          <p:nvPr/>
        </p:nvSpPr>
        <p:spPr>
          <a:xfrm>
            <a:off x="822182" y="5549102"/>
            <a:ext cx="10547631" cy="369332"/>
          </a:xfrm>
          <a:prstGeom prst="rect">
            <a:avLst/>
          </a:prstGeom>
          <a:noFill/>
        </p:spPr>
        <p:txBody>
          <a:bodyPr wrap="none" rtlCol="0">
            <a:spAutoFit/>
          </a:bodyPr>
          <a:lstStyle/>
          <a:p>
            <a:r>
              <a:rPr lang="en-GB" i="1" dirty="0"/>
              <a:t>Bland-Altman plot of the metric cT1 acquired with 3T scanner for PJ experiment(left) and RP experiment (right)</a:t>
            </a:r>
          </a:p>
        </p:txBody>
      </p:sp>
      <p:sp>
        <p:nvSpPr>
          <p:cNvPr id="8" name="Title 1">
            <a:extLst>
              <a:ext uri="{FF2B5EF4-FFF2-40B4-BE49-F238E27FC236}">
                <a16:creationId xmlns:a16="http://schemas.microsoft.com/office/drawing/2014/main" id="{097D28F6-0F2B-AB49-A0B6-F50F9F41005B}"/>
              </a:ext>
            </a:extLst>
          </p:cNvPr>
          <p:cNvSpPr txBox="1">
            <a:spLocks/>
          </p:cNvSpPr>
          <p:nvPr/>
        </p:nvSpPr>
        <p:spPr>
          <a:xfrm>
            <a:off x="695814" y="335863"/>
            <a:ext cx="11081657" cy="908502"/>
          </a:xfrm>
          <a:prstGeom prst="rect">
            <a:avLst/>
          </a:prstGeom>
        </p:spPr>
        <p:txBody>
          <a:bodyPr anchor="ctr"/>
          <a:lstStyle>
            <a:lvl1pPr algn="l" rtl="0" eaLnBrk="1" fontAlgn="base" hangingPunct="1">
              <a:lnSpc>
                <a:spcPct val="90000"/>
              </a:lnSpc>
              <a:spcBef>
                <a:spcPct val="0"/>
              </a:spcBef>
              <a:spcAft>
                <a:spcPct val="0"/>
              </a:spcAft>
              <a:defRPr sz="3600" b="1" kern="1200" cap="none" baseline="0">
                <a:solidFill>
                  <a:schemeClr val="accent5"/>
                </a:solidFill>
                <a:latin typeface="+mn-lt"/>
                <a:ea typeface="+mj-ea"/>
                <a:cs typeface="+mj-cs"/>
              </a:defRPr>
            </a:lvl1pPr>
            <a:lvl2pPr algn="l" rtl="0" eaLnBrk="1" fontAlgn="base" hangingPunct="1">
              <a:lnSpc>
                <a:spcPct val="90000"/>
              </a:lnSpc>
              <a:spcBef>
                <a:spcPct val="0"/>
              </a:spcBef>
              <a:spcAft>
                <a:spcPct val="0"/>
              </a:spcAft>
              <a:defRPr sz="3600">
                <a:solidFill>
                  <a:srgbClr val="3B3838"/>
                </a:solidFill>
                <a:latin typeface="Calibri" panose="020F0502020204030204" pitchFamily="34" charset="0"/>
              </a:defRPr>
            </a:lvl2pPr>
            <a:lvl3pPr algn="l" rtl="0" eaLnBrk="1" fontAlgn="base" hangingPunct="1">
              <a:lnSpc>
                <a:spcPct val="90000"/>
              </a:lnSpc>
              <a:spcBef>
                <a:spcPct val="0"/>
              </a:spcBef>
              <a:spcAft>
                <a:spcPct val="0"/>
              </a:spcAft>
              <a:defRPr sz="3600">
                <a:solidFill>
                  <a:srgbClr val="3B3838"/>
                </a:solidFill>
                <a:latin typeface="Calibri" panose="020F0502020204030204" pitchFamily="34" charset="0"/>
              </a:defRPr>
            </a:lvl3pPr>
            <a:lvl4pPr algn="l" rtl="0" eaLnBrk="1" fontAlgn="base" hangingPunct="1">
              <a:lnSpc>
                <a:spcPct val="90000"/>
              </a:lnSpc>
              <a:spcBef>
                <a:spcPct val="0"/>
              </a:spcBef>
              <a:spcAft>
                <a:spcPct val="0"/>
              </a:spcAft>
              <a:defRPr sz="3600">
                <a:solidFill>
                  <a:srgbClr val="3B3838"/>
                </a:solidFill>
                <a:latin typeface="Calibri" panose="020F0502020204030204" pitchFamily="34" charset="0"/>
              </a:defRPr>
            </a:lvl4pPr>
            <a:lvl5pPr algn="l" rtl="0" eaLnBrk="1" fontAlgn="base" hangingPunct="1">
              <a:lnSpc>
                <a:spcPct val="90000"/>
              </a:lnSpc>
              <a:spcBef>
                <a:spcPct val="0"/>
              </a:spcBef>
              <a:spcAft>
                <a:spcPct val="0"/>
              </a:spcAft>
              <a:defRPr sz="3600">
                <a:solidFill>
                  <a:srgbClr val="3B3838"/>
                </a:solidFill>
                <a:latin typeface="Calibri" panose="020F0502020204030204" pitchFamily="34" charset="0"/>
              </a:defRPr>
            </a:lvl5pPr>
            <a:lvl6pPr marL="457200" algn="l" rtl="0" eaLnBrk="1" fontAlgn="base" hangingPunct="1">
              <a:lnSpc>
                <a:spcPct val="90000"/>
              </a:lnSpc>
              <a:spcBef>
                <a:spcPct val="0"/>
              </a:spcBef>
              <a:spcAft>
                <a:spcPct val="0"/>
              </a:spcAft>
              <a:defRPr sz="3600">
                <a:solidFill>
                  <a:srgbClr val="3B3838"/>
                </a:solidFill>
                <a:latin typeface="Calibri" panose="020F0502020204030204" pitchFamily="34" charset="0"/>
              </a:defRPr>
            </a:lvl6pPr>
            <a:lvl7pPr marL="914400" algn="l" rtl="0" eaLnBrk="1" fontAlgn="base" hangingPunct="1">
              <a:lnSpc>
                <a:spcPct val="90000"/>
              </a:lnSpc>
              <a:spcBef>
                <a:spcPct val="0"/>
              </a:spcBef>
              <a:spcAft>
                <a:spcPct val="0"/>
              </a:spcAft>
              <a:defRPr sz="3600">
                <a:solidFill>
                  <a:srgbClr val="3B3838"/>
                </a:solidFill>
                <a:latin typeface="Calibri" panose="020F0502020204030204" pitchFamily="34" charset="0"/>
              </a:defRPr>
            </a:lvl7pPr>
            <a:lvl8pPr marL="1371600" algn="l" rtl="0" eaLnBrk="1" fontAlgn="base" hangingPunct="1">
              <a:lnSpc>
                <a:spcPct val="90000"/>
              </a:lnSpc>
              <a:spcBef>
                <a:spcPct val="0"/>
              </a:spcBef>
              <a:spcAft>
                <a:spcPct val="0"/>
              </a:spcAft>
              <a:defRPr sz="3600">
                <a:solidFill>
                  <a:srgbClr val="3B3838"/>
                </a:solidFill>
                <a:latin typeface="Calibri" panose="020F0502020204030204" pitchFamily="34" charset="0"/>
              </a:defRPr>
            </a:lvl8pPr>
            <a:lvl9pPr marL="1828800" algn="l" rtl="0" eaLnBrk="1" fontAlgn="base" hangingPunct="1">
              <a:lnSpc>
                <a:spcPct val="90000"/>
              </a:lnSpc>
              <a:spcBef>
                <a:spcPct val="0"/>
              </a:spcBef>
              <a:spcAft>
                <a:spcPct val="0"/>
              </a:spcAft>
              <a:defRPr sz="3600">
                <a:solidFill>
                  <a:srgbClr val="3B3838"/>
                </a:solidFill>
                <a:latin typeface="Calibri" panose="020F0502020204030204" pitchFamily="34" charset="0"/>
              </a:defRPr>
            </a:lvl9pPr>
          </a:lstStyle>
          <a:p>
            <a:r>
              <a:rPr lang="en-US" sz="4400" b="0" dirty="0">
                <a:solidFill>
                  <a:schemeClr val="tx1"/>
                </a:solidFill>
              </a:rPr>
              <a:t>Really or Random?</a:t>
            </a:r>
          </a:p>
        </p:txBody>
      </p:sp>
      <p:sp>
        <p:nvSpPr>
          <p:cNvPr id="9" name="Date Placeholder 8">
            <a:extLst>
              <a:ext uri="{FF2B5EF4-FFF2-40B4-BE49-F238E27FC236}">
                <a16:creationId xmlns:a16="http://schemas.microsoft.com/office/drawing/2014/main" id="{CB4F1E05-C161-2541-8FB2-E07F09DBB174}"/>
              </a:ext>
            </a:extLst>
          </p:cNvPr>
          <p:cNvSpPr>
            <a:spLocks noGrp="1"/>
          </p:cNvSpPr>
          <p:nvPr>
            <p:ph type="dt" sz="half" idx="10"/>
          </p:nvPr>
        </p:nvSpPr>
        <p:spPr/>
        <p:txBody>
          <a:bodyPr/>
          <a:lstStyle/>
          <a:p>
            <a:fld id="{7056FA00-520A-7449-87DD-A0F6D21D1864}" type="datetime4">
              <a:rPr lang="en-GB" smtClean="0"/>
              <a:t>16 April 2022</a:t>
            </a:fld>
            <a:endParaRPr lang="en-US"/>
          </a:p>
        </p:txBody>
      </p:sp>
      <p:sp>
        <p:nvSpPr>
          <p:cNvPr id="10" name="Slide Number Placeholder 9">
            <a:extLst>
              <a:ext uri="{FF2B5EF4-FFF2-40B4-BE49-F238E27FC236}">
                <a16:creationId xmlns:a16="http://schemas.microsoft.com/office/drawing/2014/main" id="{8BB1CCE2-62A9-FD48-93E0-A092C4D2D1ED}"/>
              </a:ext>
            </a:extLst>
          </p:cNvPr>
          <p:cNvSpPr>
            <a:spLocks noGrp="1"/>
          </p:cNvSpPr>
          <p:nvPr>
            <p:ph type="sldNum" sz="quarter" idx="12"/>
          </p:nvPr>
        </p:nvSpPr>
        <p:spPr/>
        <p:txBody>
          <a:bodyPr/>
          <a:lstStyle/>
          <a:p>
            <a:fld id="{AB283456-59C4-A54D-8424-204CA8FA9174}" type="slidenum">
              <a:rPr lang="en-US" smtClean="0"/>
              <a:t>11</a:t>
            </a:fld>
            <a:endParaRPr lang="en-US" dirty="0"/>
          </a:p>
        </p:txBody>
      </p:sp>
      <p:grpSp>
        <p:nvGrpSpPr>
          <p:cNvPr id="12" name="Group 11">
            <a:extLst>
              <a:ext uri="{FF2B5EF4-FFF2-40B4-BE49-F238E27FC236}">
                <a16:creationId xmlns:a16="http://schemas.microsoft.com/office/drawing/2014/main" id="{3DA02625-0D0A-BC44-AE6A-6E84DEE9C6CE}"/>
              </a:ext>
            </a:extLst>
          </p:cNvPr>
          <p:cNvGrpSpPr/>
          <p:nvPr/>
        </p:nvGrpSpPr>
        <p:grpSpPr>
          <a:xfrm>
            <a:off x="8784748" y="182910"/>
            <a:ext cx="3095995" cy="1689992"/>
            <a:chOff x="6246691" y="810617"/>
            <a:chExt cx="5779951" cy="4009356"/>
          </a:xfrm>
        </p:grpSpPr>
        <p:pic>
          <p:nvPicPr>
            <p:cNvPr id="13" name="Picture 12" descr="Shape&#10;&#10;Description automatically generated">
              <a:extLst>
                <a:ext uri="{FF2B5EF4-FFF2-40B4-BE49-F238E27FC236}">
                  <a16:creationId xmlns:a16="http://schemas.microsoft.com/office/drawing/2014/main" id="{343A8F92-3B4E-C145-9D0C-6EC77E78E7E6}"/>
                </a:ext>
              </a:extLst>
            </p:cNvPr>
            <p:cNvPicPr>
              <a:picLocks noChangeAspect="1"/>
            </p:cNvPicPr>
            <p:nvPr/>
          </p:nvPicPr>
          <p:blipFill rotWithShape="1">
            <a:blip r:embed="rId3">
              <a:extLst>
                <a:ext uri="{28A0092B-C50C-407E-A947-70E740481C1C}">
                  <a14:useLocalDpi xmlns:a14="http://schemas.microsoft.com/office/drawing/2010/main" val="0"/>
                </a:ext>
              </a:extLst>
            </a:blip>
            <a:srcRect t="16103" b="4048"/>
            <a:stretch/>
          </p:blipFill>
          <p:spPr>
            <a:xfrm>
              <a:off x="6246691" y="1456948"/>
              <a:ext cx="5779951" cy="3363025"/>
            </a:xfrm>
            <a:prstGeom prst="rect">
              <a:avLst/>
            </a:prstGeom>
          </p:spPr>
        </p:pic>
        <p:sp>
          <p:nvSpPr>
            <p:cNvPr id="14" name="TextBox 13">
              <a:extLst>
                <a:ext uri="{FF2B5EF4-FFF2-40B4-BE49-F238E27FC236}">
                  <a16:creationId xmlns:a16="http://schemas.microsoft.com/office/drawing/2014/main" id="{A9F14EE2-8D37-1742-8695-4E808E82D118}"/>
                </a:ext>
              </a:extLst>
            </p:cNvPr>
            <p:cNvSpPr txBox="1"/>
            <p:nvPr/>
          </p:nvSpPr>
          <p:spPr>
            <a:xfrm>
              <a:off x="7768862" y="810617"/>
              <a:ext cx="1573591" cy="671737"/>
            </a:xfrm>
            <a:prstGeom prst="rect">
              <a:avLst/>
            </a:prstGeom>
            <a:noFill/>
          </p:spPr>
          <p:txBody>
            <a:bodyPr wrap="none" rtlCol="0">
              <a:spAutoFit/>
            </a:bodyPr>
            <a:lstStyle/>
            <a:p>
              <a:r>
                <a:rPr lang="en-US" sz="1000" dirty="0"/>
                <a:t>Pineapple Juice </a:t>
              </a:r>
            </a:p>
            <a:p>
              <a:pPr algn="ctr"/>
              <a:r>
                <a:rPr lang="en-US" sz="1000" dirty="0"/>
                <a:t>Experiment</a:t>
              </a:r>
            </a:p>
          </p:txBody>
        </p:sp>
        <p:sp>
          <p:nvSpPr>
            <p:cNvPr id="15" name="TextBox 14">
              <a:extLst>
                <a:ext uri="{FF2B5EF4-FFF2-40B4-BE49-F238E27FC236}">
                  <a16:creationId xmlns:a16="http://schemas.microsoft.com/office/drawing/2014/main" id="{C84C5C6F-E9DC-2349-A486-E1457E2FC0B8}"/>
                </a:ext>
              </a:extLst>
            </p:cNvPr>
            <p:cNvSpPr txBox="1"/>
            <p:nvPr/>
          </p:nvSpPr>
          <p:spPr>
            <a:xfrm>
              <a:off x="10192724" y="810617"/>
              <a:ext cx="1349575" cy="671737"/>
            </a:xfrm>
            <a:prstGeom prst="rect">
              <a:avLst/>
            </a:prstGeom>
            <a:noFill/>
          </p:spPr>
          <p:txBody>
            <a:bodyPr wrap="none" rtlCol="0">
              <a:spAutoFit/>
            </a:bodyPr>
            <a:lstStyle/>
            <a:p>
              <a:r>
                <a:rPr lang="en-US" sz="1000" dirty="0"/>
                <a:t>Repeatability</a:t>
              </a:r>
            </a:p>
            <a:p>
              <a:pPr algn="ctr"/>
              <a:r>
                <a:rPr lang="en-US" sz="1000" dirty="0"/>
                <a:t>Experiment</a:t>
              </a:r>
            </a:p>
          </p:txBody>
        </p:sp>
      </p:grpSp>
      <p:pic>
        <p:nvPicPr>
          <p:cNvPr id="16" name="Picture 15" descr="Chart, diagram&#10;&#10;Description automatically generated">
            <a:extLst>
              <a:ext uri="{FF2B5EF4-FFF2-40B4-BE49-F238E27FC236}">
                <a16:creationId xmlns:a16="http://schemas.microsoft.com/office/drawing/2014/main" id="{102AD6C0-D88D-E24D-AFC9-80B05302226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199" y="2233226"/>
            <a:ext cx="10512901" cy="3315876"/>
          </a:xfrm>
          <a:prstGeom prst="rect">
            <a:avLst/>
          </a:prstGeom>
        </p:spPr>
      </p:pic>
    </p:spTree>
    <p:extLst>
      <p:ext uri="{BB962C8B-B14F-4D97-AF65-F5344CB8AC3E}">
        <p14:creationId xmlns:p14="http://schemas.microsoft.com/office/powerpoint/2010/main" val="2388826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708AA-ADCD-3648-B91E-21E8D9BFDA15}"/>
              </a:ext>
            </a:extLst>
          </p:cNvPr>
          <p:cNvSpPr>
            <a:spLocks noGrp="1"/>
          </p:cNvSpPr>
          <p:nvPr>
            <p:ph type="title"/>
          </p:nvPr>
        </p:nvSpPr>
        <p:spPr/>
        <p:txBody>
          <a:bodyPr/>
          <a:lstStyle/>
          <a:p>
            <a:r>
              <a:rPr lang="en-US" dirty="0"/>
              <a:t>Really or Random?</a:t>
            </a:r>
          </a:p>
        </p:txBody>
      </p:sp>
      <p:sp>
        <p:nvSpPr>
          <p:cNvPr id="5" name="TextBox 4">
            <a:extLst>
              <a:ext uri="{FF2B5EF4-FFF2-40B4-BE49-F238E27FC236}">
                <a16:creationId xmlns:a16="http://schemas.microsoft.com/office/drawing/2014/main" id="{7654465C-7ABF-D74A-BD29-4FDA86F89A55}"/>
              </a:ext>
            </a:extLst>
          </p:cNvPr>
          <p:cNvSpPr txBox="1"/>
          <p:nvPr/>
        </p:nvSpPr>
        <p:spPr>
          <a:xfrm>
            <a:off x="760655" y="5627607"/>
            <a:ext cx="10866629" cy="369332"/>
          </a:xfrm>
          <a:prstGeom prst="rect">
            <a:avLst/>
          </a:prstGeom>
          <a:noFill/>
        </p:spPr>
        <p:txBody>
          <a:bodyPr wrap="none" rtlCol="0">
            <a:spAutoFit/>
          </a:bodyPr>
          <a:lstStyle/>
          <a:p>
            <a:r>
              <a:rPr lang="en-GB" dirty="0"/>
              <a:t>Bland-Altman plot of the metric cT1 acquired with 1.5T scanner for PJ experiment(left) and RP experiment (right) </a:t>
            </a:r>
            <a:endParaRPr lang="en-US" dirty="0"/>
          </a:p>
        </p:txBody>
      </p:sp>
      <p:sp>
        <p:nvSpPr>
          <p:cNvPr id="6" name="Date Placeholder 5">
            <a:extLst>
              <a:ext uri="{FF2B5EF4-FFF2-40B4-BE49-F238E27FC236}">
                <a16:creationId xmlns:a16="http://schemas.microsoft.com/office/drawing/2014/main" id="{66B302A8-CA6C-1F47-AA1C-C1C87F7A225E}"/>
              </a:ext>
            </a:extLst>
          </p:cNvPr>
          <p:cNvSpPr>
            <a:spLocks noGrp="1"/>
          </p:cNvSpPr>
          <p:nvPr>
            <p:ph type="dt" sz="half" idx="10"/>
          </p:nvPr>
        </p:nvSpPr>
        <p:spPr/>
        <p:txBody>
          <a:bodyPr/>
          <a:lstStyle/>
          <a:p>
            <a:fld id="{C4293D54-0C5E-164A-AC12-FC4E939A5EAF}" type="datetime4">
              <a:rPr lang="en-GB" smtClean="0"/>
              <a:t>16 April 2022</a:t>
            </a:fld>
            <a:endParaRPr lang="en-US"/>
          </a:p>
        </p:txBody>
      </p:sp>
      <p:sp>
        <p:nvSpPr>
          <p:cNvPr id="7" name="Slide Number Placeholder 6">
            <a:extLst>
              <a:ext uri="{FF2B5EF4-FFF2-40B4-BE49-F238E27FC236}">
                <a16:creationId xmlns:a16="http://schemas.microsoft.com/office/drawing/2014/main" id="{A4B57A1A-4705-4D45-B14C-CD8359FD6C59}"/>
              </a:ext>
            </a:extLst>
          </p:cNvPr>
          <p:cNvSpPr>
            <a:spLocks noGrp="1"/>
          </p:cNvSpPr>
          <p:nvPr>
            <p:ph type="sldNum" sz="quarter" idx="12"/>
          </p:nvPr>
        </p:nvSpPr>
        <p:spPr/>
        <p:txBody>
          <a:bodyPr/>
          <a:lstStyle/>
          <a:p>
            <a:fld id="{AB283456-59C4-A54D-8424-204CA8FA9174}" type="slidenum">
              <a:rPr lang="en-US" smtClean="0"/>
              <a:t>12</a:t>
            </a:fld>
            <a:endParaRPr lang="en-US"/>
          </a:p>
        </p:txBody>
      </p:sp>
      <p:grpSp>
        <p:nvGrpSpPr>
          <p:cNvPr id="9" name="Group 8">
            <a:extLst>
              <a:ext uri="{FF2B5EF4-FFF2-40B4-BE49-F238E27FC236}">
                <a16:creationId xmlns:a16="http://schemas.microsoft.com/office/drawing/2014/main" id="{FF511526-A196-0143-96FC-36CEF6D9DC1F}"/>
              </a:ext>
            </a:extLst>
          </p:cNvPr>
          <p:cNvGrpSpPr/>
          <p:nvPr/>
        </p:nvGrpSpPr>
        <p:grpSpPr>
          <a:xfrm>
            <a:off x="8784748" y="182910"/>
            <a:ext cx="3095995" cy="1689992"/>
            <a:chOff x="6246691" y="810617"/>
            <a:chExt cx="5779951" cy="4009356"/>
          </a:xfrm>
        </p:grpSpPr>
        <p:pic>
          <p:nvPicPr>
            <p:cNvPr id="10" name="Picture 9" descr="Shape&#10;&#10;Description automatically generated">
              <a:extLst>
                <a:ext uri="{FF2B5EF4-FFF2-40B4-BE49-F238E27FC236}">
                  <a16:creationId xmlns:a16="http://schemas.microsoft.com/office/drawing/2014/main" id="{2C30913B-F925-D64E-8038-94B854CBEF4B}"/>
                </a:ext>
              </a:extLst>
            </p:cNvPr>
            <p:cNvPicPr>
              <a:picLocks noChangeAspect="1"/>
            </p:cNvPicPr>
            <p:nvPr/>
          </p:nvPicPr>
          <p:blipFill rotWithShape="1">
            <a:blip r:embed="rId3">
              <a:extLst>
                <a:ext uri="{28A0092B-C50C-407E-A947-70E740481C1C}">
                  <a14:useLocalDpi xmlns:a14="http://schemas.microsoft.com/office/drawing/2010/main" val="0"/>
                </a:ext>
              </a:extLst>
            </a:blip>
            <a:srcRect t="16103" b="4048"/>
            <a:stretch/>
          </p:blipFill>
          <p:spPr>
            <a:xfrm>
              <a:off x="6246691" y="1456948"/>
              <a:ext cx="5779951" cy="3363025"/>
            </a:xfrm>
            <a:prstGeom prst="rect">
              <a:avLst/>
            </a:prstGeom>
          </p:spPr>
        </p:pic>
        <p:sp>
          <p:nvSpPr>
            <p:cNvPr id="11" name="TextBox 10">
              <a:extLst>
                <a:ext uri="{FF2B5EF4-FFF2-40B4-BE49-F238E27FC236}">
                  <a16:creationId xmlns:a16="http://schemas.microsoft.com/office/drawing/2014/main" id="{03EFE0FB-333F-F247-B540-9C20FEEA7A45}"/>
                </a:ext>
              </a:extLst>
            </p:cNvPr>
            <p:cNvSpPr txBox="1"/>
            <p:nvPr/>
          </p:nvSpPr>
          <p:spPr>
            <a:xfrm>
              <a:off x="7768862" y="810617"/>
              <a:ext cx="1573591" cy="671737"/>
            </a:xfrm>
            <a:prstGeom prst="rect">
              <a:avLst/>
            </a:prstGeom>
            <a:noFill/>
          </p:spPr>
          <p:txBody>
            <a:bodyPr wrap="none" rtlCol="0">
              <a:spAutoFit/>
            </a:bodyPr>
            <a:lstStyle/>
            <a:p>
              <a:r>
                <a:rPr lang="en-US" sz="1000" dirty="0"/>
                <a:t>Pineapple Juice </a:t>
              </a:r>
            </a:p>
            <a:p>
              <a:pPr algn="ctr"/>
              <a:r>
                <a:rPr lang="en-US" sz="1000" dirty="0"/>
                <a:t>Experiment</a:t>
              </a:r>
            </a:p>
          </p:txBody>
        </p:sp>
        <p:sp>
          <p:nvSpPr>
            <p:cNvPr id="12" name="TextBox 11">
              <a:extLst>
                <a:ext uri="{FF2B5EF4-FFF2-40B4-BE49-F238E27FC236}">
                  <a16:creationId xmlns:a16="http://schemas.microsoft.com/office/drawing/2014/main" id="{07DA4FDA-578C-6F4F-B453-955216F55ABB}"/>
                </a:ext>
              </a:extLst>
            </p:cNvPr>
            <p:cNvSpPr txBox="1"/>
            <p:nvPr/>
          </p:nvSpPr>
          <p:spPr>
            <a:xfrm>
              <a:off x="10192724" y="810617"/>
              <a:ext cx="1349575" cy="671737"/>
            </a:xfrm>
            <a:prstGeom prst="rect">
              <a:avLst/>
            </a:prstGeom>
            <a:noFill/>
          </p:spPr>
          <p:txBody>
            <a:bodyPr wrap="none" rtlCol="0">
              <a:spAutoFit/>
            </a:bodyPr>
            <a:lstStyle/>
            <a:p>
              <a:r>
                <a:rPr lang="en-US" sz="1000" dirty="0"/>
                <a:t>Repeatability</a:t>
              </a:r>
            </a:p>
            <a:p>
              <a:pPr algn="ctr"/>
              <a:r>
                <a:rPr lang="en-US" sz="1000" dirty="0"/>
                <a:t>Experiment</a:t>
              </a:r>
            </a:p>
          </p:txBody>
        </p:sp>
      </p:grpSp>
      <p:pic>
        <p:nvPicPr>
          <p:cNvPr id="13" name="Picture 12" descr="Chart, diagram&#10;&#10;Description automatically generated">
            <a:extLst>
              <a:ext uri="{FF2B5EF4-FFF2-40B4-BE49-F238E27FC236}">
                <a16:creationId xmlns:a16="http://schemas.microsoft.com/office/drawing/2014/main" id="{3215285E-C0CD-7046-9055-62591F01F5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254" y="2232313"/>
            <a:ext cx="11073054" cy="3035883"/>
          </a:xfrm>
          <a:prstGeom prst="rect">
            <a:avLst/>
          </a:prstGeom>
        </p:spPr>
      </p:pic>
    </p:spTree>
    <p:extLst>
      <p:ext uri="{BB962C8B-B14F-4D97-AF65-F5344CB8AC3E}">
        <p14:creationId xmlns:p14="http://schemas.microsoft.com/office/powerpoint/2010/main" val="1699237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B5AEC-8228-CA46-B348-E0B2E91DB4B7}"/>
              </a:ext>
            </a:extLst>
          </p:cNvPr>
          <p:cNvSpPr>
            <a:spLocks noGrp="1"/>
          </p:cNvSpPr>
          <p:nvPr>
            <p:ph type="title"/>
          </p:nvPr>
        </p:nvSpPr>
        <p:spPr>
          <a:xfrm>
            <a:off x="838200" y="52306"/>
            <a:ext cx="10515600" cy="1325563"/>
          </a:xfrm>
        </p:spPr>
        <p:txBody>
          <a:bodyPr/>
          <a:lstStyle/>
          <a:p>
            <a:r>
              <a:rPr lang="en-US" dirty="0"/>
              <a:t>Discussion: cR1 is more appropriate than cT1</a:t>
            </a:r>
          </a:p>
        </p:txBody>
      </p:sp>
      <p:sp>
        <p:nvSpPr>
          <p:cNvPr id="3" name="Date Placeholder 2">
            <a:extLst>
              <a:ext uri="{FF2B5EF4-FFF2-40B4-BE49-F238E27FC236}">
                <a16:creationId xmlns:a16="http://schemas.microsoft.com/office/drawing/2014/main" id="{87C69140-BC8E-5149-8F05-3CE2EF6F8BC3}"/>
              </a:ext>
            </a:extLst>
          </p:cNvPr>
          <p:cNvSpPr>
            <a:spLocks noGrp="1"/>
          </p:cNvSpPr>
          <p:nvPr>
            <p:ph type="dt" sz="half" idx="10"/>
          </p:nvPr>
        </p:nvSpPr>
        <p:spPr/>
        <p:txBody>
          <a:bodyPr/>
          <a:lstStyle/>
          <a:p>
            <a:fld id="{F0D4B7E6-759F-DE46-B6EF-E6B8DE554BB3}" type="datetime4">
              <a:rPr lang="en-GB" smtClean="0"/>
              <a:t>16 April 2022</a:t>
            </a:fld>
            <a:endParaRPr lang="en-US"/>
          </a:p>
        </p:txBody>
      </p:sp>
      <p:sp>
        <p:nvSpPr>
          <p:cNvPr id="4" name="Slide Number Placeholder 3">
            <a:extLst>
              <a:ext uri="{FF2B5EF4-FFF2-40B4-BE49-F238E27FC236}">
                <a16:creationId xmlns:a16="http://schemas.microsoft.com/office/drawing/2014/main" id="{AA80A43F-FA80-6146-BB99-1FF45DC64778}"/>
              </a:ext>
            </a:extLst>
          </p:cNvPr>
          <p:cNvSpPr>
            <a:spLocks noGrp="1"/>
          </p:cNvSpPr>
          <p:nvPr>
            <p:ph type="sldNum" sz="quarter" idx="12"/>
          </p:nvPr>
        </p:nvSpPr>
        <p:spPr/>
        <p:txBody>
          <a:bodyPr/>
          <a:lstStyle/>
          <a:p>
            <a:fld id="{AB283456-59C4-A54D-8424-204CA8FA9174}" type="slidenum">
              <a:rPr lang="en-US" smtClean="0"/>
              <a:t>13</a:t>
            </a:fld>
            <a:endParaRPr lang="en-US"/>
          </a:p>
        </p:txBody>
      </p:sp>
      <p:sp>
        <p:nvSpPr>
          <p:cNvPr id="5" name="TextBox 4">
            <a:extLst>
              <a:ext uri="{FF2B5EF4-FFF2-40B4-BE49-F238E27FC236}">
                <a16:creationId xmlns:a16="http://schemas.microsoft.com/office/drawing/2014/main" id="{807992E9-B65D-E640-8DDD-80B2E72EAEE3}"/>
              </a:ext>
            </a:extLst>
          </p:cNvPr>
          <p:cNvSpPr txBox="1"/>
          <p:nvPr/>
        </p:nvSpPr>
        <p:spPr>
          <a:xfrm>
            <a:off x="838200" y="1186198"/>
            <a:ext cx="10515600" cy="5078313"/>
          </a:xfrm>
          <a:prstGeom prst="rect">
            <a:avLst/>
          </a:prstGeom>
          <a:noFill/>
        </p:spPr>
        <p:txBody>
          <a:bodyPr wrap="square" rtlCol="0">
            <a:spAutoFit/>
          </a:bodyPr>
          <a:lstStyle/>
          <a:p>
            <a:r>
              <a:rPr lang="en-GB" dirty="0"/>
              <a:t>The information of cR1 was derived from taking direct reciprocal from the cT1 value. The reason of deriving this value it to address the phenomenon that initial T1 was found to correlate with delta T1 (change in T1). However this phenomena was not found in R1 (reciprocal of T1 ) values. Please refer to </a:t>
            </a:r>
            <a:r>
              <a:rPr lang="en-GB" dirty="0" err="1"/>
              <a:t>Bluemke</a:t>
            </a:r>
            <a:r>
              <a:rPr lang="en-GB" dirty="0"/>
              <a:t>, E, Stride, E, </a:t>
            </a:r>
            <a:r>
              <a:rPr lang="en-GB" dirty="0" err="1"/>
              <a:t>Bulte</a:t>
            </a:r>
            <a:r>
              <a:rPr lang="en-GB" dirty="0"/>
              <a:t>, DP. A simplified empirical model to estimate oxygen </a:t>
            </a:r>
            <a:r>
              <a:rPr lang="en-GB" dirty="0" err="1"/>
              <a:t>relaxivity</a:t>
            </a:r>
            <a:r>
              <a:rPr lang="en-GB" dirty="0"/>
              <a:t> at different magnetic fields. NMR in Biomedicine. 2022 for more information.</a:t>
            </a:r>
          </a:p>
          <a:p>
            <a:endParaRPr lang="en-GB" dirty="0"/>
          </a:p>
          <a:p>
            <a:r>
              <a:rPr lang="en-GB" dirty="0"/>
              <a:t>The graphs in the next page show that the scale of plotting can affect the interpretation of final results. The top and bottom rows are same scatter plots with linear regression correlation coefficient. The only difference is the scale of the horizontal and vertical axis. At the top row, the scale of the plot was manually adjusted; at the bottom row, the scale of plots were automatically adjusted to the dataset by Python. The top row showed that the change in cR1 showed to correlate with initial cR1 but changes in cT1 do not correlate with initial cT1. However, the bottom row showed no visible correlation. Interpreting results based on cR1 allow researchers to reduce the confounding effect of the baseline status of the participants’ liver metrics.</a:t>
            </a:r>
          </a:p>
          <a:p>
            <a:endParaRPr lang="en-GB" dirty="0"/>
          </a:p>
          <a:p>
            <a:r>
              <a:rPr lang="en-GB" dirty="0"/>
              <a:t>However, we would also like to point out the fact that the linear correlation coefficients demonstrated in graphs  below did not show strong correlation between the changes in cT1 and initial cT1. This can be due to the fact cT1 scale measured in this pineapple juice experiment, comparing </a:t>
            </a:r>
            <a:r>
              <a:rPr lang="en-GB" dirty="0" err="1"/>
              <a:t>Bluemke</a:t>
            </a:r>
            <a:r>
              <a:rPr lang="en-GB" dirty="0"/>
              <a:t> et al.'s work, is very small. Therefore, future work should aim to include a much larger range of liver metrics from in-vivo participants. </a:t>
            </a:r>
          </a:p>
        </p:txBody>
      </p:sp>
    </p:spTree>
    <p:extLst>
      <p:ext uri="{BB962C8B-B14F-4D97-AF65-F5344CB8AC3E}">
        <p14:creationId xmlns:p14="http://schemas.microsoft.com/office/powerpoint/2010/main" val="34867147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B5AEC-8228-CA46-B348-E0B2E91DB4B7}"/>
              </a:ext>
            </a:extLst>
          </p:cNvPr>
          <p:cNvSpPr>
            <a:spLocks noGrp="1"/>
          </p:cNvSpPr>
          <p:nvPr>
            <p:ph type="title"/>
          </p:nvPr>
        </p:nvSpPr>
        <p:spPr>
          <a:xfrm>
            <a:off x="838200" y="52306"/>
            <a:ext cx="10515600" cy="1325563"/>
          </a:xfrm>
        </p:spPr>
        <p:txBody>
          <a:bodyPr/>
          <a:lstStyle/>
          <a:p>
            <a:r>
              <a:rPr lang="en-US" dirty="0"/>
              <a:t>Discussion: cR1 is more appropriate than cT1</a:t>
            </a:r>
          </a:p>
        </p:txBody>
      </p:sp>
      <p:sp>
        <p:nvSpPr>
          <p:cNvPr id="3" name="Date Placeholder 2">
            <a:extLst>
              <a:ext uri="{FF2B5EF4-FFF2-40B4-BE49-F238E27FC236}">
                <a16:creationId xmlns:a16="http://schemas.microsoft.com/office/drawing/2014/main" id="{87C69140-BC8E-5149-8F05-3CE2EF6F8BC3}"/>
              </a:ext>
            </a:extLst>
          </p:cNvPr>
          <p:cNvSpPr>
            <a:spLocks noGrp="1"/>
          </p:cNvSpPr>
          <p:nvPr>
            <p:ph type="dt" sz="half" idx="10"/>
          </p:nvPr>
        </p:nvSpPr>
        <p:spPr/>
        <p:txBody>
          <a:bodyPr/>
          <a:lstStyle/>
          <a:p>
            <a:fld id="{F0D4B7E6-759F-DE46-B6EF-E6B8DE554BB3}" type="datetime4">
              <a:rPr lang="en-GB" smtClean="0"/>
              <a:t>16 April 2022</a:t>
            </a:fld>
            <a:endParaRPr lang="en-US"/>
          </a:p>
        </p:txBody>
      </p:sp>
      <p:sp>
        <p:nvSpPr>
          <p:cNvPr id="4" name="Slide Number Placeholder 3">
            <a:extLst>
              <a:ext uri="{FF2B5EF4-FFF2-40B4-BE49-F238E27FC236}">
                <a16:creationId xmlns:a16="http://schemas.microsoft.com/office/drawing/2014/main" id="{AA80A43F-FA80-6146-BB99-1FF45DC64778}"/>
              </a:ext>
            </a:extLst>
          </p:cNvPr>
          <p:cNvSpPr>
            <a:spLocks noGrp="1"/>
          </p:cNvSpPr>
          <p:nvPr>
            <p:ph type="sldNum" sz="quarter" idx="12"/>
          </p:nvPr>
        </p:nvSpPr>
        <p:spPr/>
        <p:txBody>
          <a:bodyPr/>
          <a:lstStyle/>
          <a:p>
            <a:fld id="{AB283456-59C4-A54D-8424-204CA8FA9174}" type="slidenum">
              <a:rPr lang="en-US" smtClean="0"/>
              <a:t>14</a:t>
            </a:fld>
            <a:endParaRPr lang="en-US"/>
          </a:p>
        </p:txBody>
      </p:sp>
      <p:pic>
        <p:nvPicPr>
          <p:cNvPr id="7" name="Picture 6">
            <a:extLst>
              <a:ext uri="{FF2B5EF4-FFF2-40B4-BE49-F238E27FC236}">
                <a16:creationId xmlns:a16="http://schemas.microsoft.com/office/drawing/2014/main" id="{90FE1786-630B-C14A-B668-42C060DB84DF}"/>
              </a:ext>
            </a:extLst>
          </p:cNvPr>
          <p:cNvPicPr>
            <a:picLocks noChangeAspect="1"/>
          </p:cNvPicPr>
          <p:nvPr/>
        </p:nvPicPr>
        <p:blipFill>
          <a:blip r:embed="rId3"/>
          <a:stretch>
            <a:fillRect/>
          </a:stretch>
        </p:blipFill>
        <p:spPr>
          <a:xfrm>
            <a:off x="6427450" y="995042"/>
            <a:ext cx="5258216" cy="5221361"/>
          </a:xfrm>
          <a:prstGeom prst="rect">
            <a:avLst/>
          </a:prstGeom>
        </p:spPr>
      </p:pic>
      <p:pic>
        <p:nvPicPr>
          <p:cNvPr id="9" name="Picture 8">
            <a:extLst>
              <a:ext uri="{FF2B5EF4-FFF2-40B4-BE49-F238E27FC236}">
                <a16:creationId xmlns:a16="http://schemas.microsoft.com/office/drawing/2014/main" id="{7F2C3F2B-2714-7446-A291-90DF7E5C897D}"/>
              </a:ext>
            </a:extLst>
          </p:cNvPr>
          <p:cNvPicPr>
            <a:picLocks noChangeAspect="1"/>
          </p:cNvPicPr>
          <p:nvPr/>
        </p:nvPicPr>
        <p:blipFill>
          <a:blip r:embed="rId4"/>
          <a:stretch>
            <a:fillRect/>
          </a:stretch>
        </p:blipFill>
        <p:spPr>
          <a:xfrm>
            <a:off x="662899" y="995042"/>
            <a:ext cx="5258216" cy="5221361"/>
          </a:xfrm>
          <a:prstGeom prst="rect">
            <a:avLst/>
          </a:prstGeom>
        </p:spPr>
      </p:pic>
    </p:spTree>
    <p:extLst>
      <p:ext uri="{BB962C8B-B14F-4D97-AF65-F5344CB8AC3E}">
        <p14:creationId xmlns:p14="http://schemas.microsoft.com/office/powerpoint/2010/main" val="1714432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B5AEC-8228-CA46-B348-E0B2E91DB4B7}"/>
              </a:ext>
            </a:extLst>
          </p:cNvPr>
          <p:cNvSpPr>
            <a:spLocks noGrp="1"/>
          </p:cNvSpPr>
          <p:nvPr>
            <p:ph type="title"/>
          </p:nvPr>
        </p:nvSpPr>
        <p:spPr/>
        <p:txBody>
          <a:bodyPr/>
          <a:lstStyle/>
          <a:p>
            <a:r>
              <a:rPr lang="en-US" dirty="0"/>
              <a:t>Limitation 1 </a:t>
            </a:r>
            <a:r>
              <a:rPr lang="en-GB" dirty="0"/>
              <a:t>The sample size is too small</a:t>
            </a:r>
            <a:endParaRPr lang="en-US" dirty="0"/>
          </a:p>
        </p:txBody>
      </p:sp>
      <p:sp>
        <p:nvSpPr>
          <p:cNvPr id="3" name="Date Placeholder 2">
            <a:extLst>
              <a:ext uri="{FF2B5EF4-FFF2-40B4-BE49-F238E27FC236}">
                <a16:creationId xmlns:a16="http://schemas.microsoft.com/office/drawing/2014/main" id="{87C69140-BC8E-5149-8F05-3CE2EF6F8BC3}"/>
              </a:ext>
            </a:extLst>
          </p:cNvPr>
          <p:cNvSpPr>
            <a:spLocks noGrp="1"/>
          </p:cNvSpPr>
          <p:nvPr>
            <p:ph type="dt" sz="half" idx="10"/>
          </p:nvPr>
        </p:nvSpPr>
        <p:spPr/>
        <p:txBody>
          <a:bodyPr/>
          <a:lstStyle/>
          <a:p>
            <a:fld id="{F0D4B7E6-759F-DE46-B6EF-E6B8DE554BB3}" type="datetime4">
              <a:rPr lang="en-GB" smtClean="0"/>
              <a:t>16 April 2022</a:t>
            </a:fld>
            <a:endParaRPr lang="en-US"/>
          </a:p>
        </p:txBody>
      </p:sp>
      <p:sp>
        <p:nvSpPr>
          <p:cNvPr id="4" name="Slide Number Placeholder 3">
            <a:extLst>
              <a:ext uri="{FF2B5EF4-FFF2-40B4-BE49-F238E27FC236}">
                <a16:creationId xmlns:a16="http://schemas.microsoft.com/office/drawing/2014/main" id="{AA80A43F-FA80-6146-BB99-1FF45DC64778}"/>
              </a:ext>
            </a:extLst>
          </p:cNvPr>
          <p:cNvSpPr>
            <a:spLocks noGrp="1"/>
          </p:cNvSpPr>
          <p:nvPr>
            <p:ph type="sldNum" sz="quarter" idx="12"/>
          </p:nvPr>
        </p:nvSpPr>
        <p:spPr/>
        <p:txBody>
          <a:bodyPr/>
          <a:lstStyle/>
          <a:p>
            <a:fld id="{AB283456-59C4-A54D-8424-204CA8FA9174}" type="slidenum">
              <a:rPr lang="en-US" smtClean="0"/>
              <a:t>15</a:t>
            </a:fld>
            <a:endParaRPr lang="en-US"/>
          </a:p>
        </p:txBody>
      </p:sp>
      <p:sp>
        <p:nvSpPr>
          <p:cNvPr id="5" name="TextBox 4">
            <a:extLst>
              <a:ext uri="{FF2B5EF4-FFF2-40B4-BE49-F238E27FC236}">
                <a16:creationId xmlns:a16="http://schemas.microsoft.com/office/drawing/2014/main" id="{E73ED3AC-0EEB-CA4F-B6C3-11053D9AEDBA}"/>
              </a:ext>
            </a:extLst>
          </p:cNvPr>
          <p:cNvSpPr txBox="1"/>
          <p:nvPr/>
        </p:nvSpPr>
        <p:spPr>
          <a:xfrm>
            <a:off x="602105" y="1807527"/>
            <a:ext cx="10987790" cy="1477328"/>
          </a:xfrm>
          <a:prstGeom prst="rect">
            <a:avLst/>
          </a:prstGeom>
          <a:noFill/>
        </p:spPr>
        <p:txBody>
          <a:bodyPr wrap="square" rtlCol="0">
            <a:spAutoFit/>
          </a:bodyPr>
          <a:lstStyle/>
          <a:p>
            <a:r>
              <a:rPr lang="en-US" dirty="0"/>
              <a:t>Even though pulled analysis also did not show the pineapple juice gave significant impact on the differences of </a:t>
            </a:r>
          </a:p>
          <a:p>
            <a:r>
              <a:rPr lang="en-US" dirty="0"/>
              <a:t>metrics pre and post. There were less than 20 subjects for each arm of field strength. It is also difficult to conduct TOAST test to define effective size of participant to collect because, to perform TOAST test, a sound experience with the question of interest is needed to decide the alpha value to discriminate between results from the TOAST test.</a:t>
            </a:r>
          </a:p>
          <a:p>
            <a:r>
              <a:rPr lang="en-US" dirty="0"/>
              <a:t>Future studies should include more participant and conducted an equivalent test to justify for sample size.</a:t>
            </a:r>
          </a:p>
        </p:txBody>
      </p:sp>
      <p:grpSp>
        <p:nvGrpSpPr>
          <p:cNvPr id="17" name="Group 16">
            <a:extLst>
              <a:ext uri="{FF2B5EF4-FFF2-40B4-BE49-F238E27FC236}">
                <a16:creationId xmlns:a16="http://schemas.microsoft.com/office/drawing/2014/main" id="{84E30905-1131-4B4E-B9CE-7F1A2E11ECEC}"/>
              </a:ext>
            </a:extLst>
          </p:cNvPr>
          <p:cNvGrpSpPr/>
          <p:nvPr/>
        </p:nvGrpSpPr>
        <p:grpSpPr>
          <a:xfrm>
            <a:off x="737672" y="3996165"/>
            <a:ext cx="10616128" cy="1890522"/>
            <a:chOff x="729426" y="4535811"/>
            <a:chExt cx="10616128" cy="1890522"/>
          </a:xfrm>
        </p:grpSpPr>
        <p:sp>
          <p:nvSpPr>
            <p:cNvPr id="6" name="TextBox 5">
              <a:extLst>
                <a:ext uri="{FF2B5EF4-FFF2-40B4-BE49-F238E27FC236}">
                  <a16:creationId xmlns:a16="http://schemas.microsoft.com/office/drawing/2014/main" id="{8D38313E-0E71-0E4D-9440-D0BEE3E544BA}"/>
                </a:ext>
              </a:extLst>
            </p:cNvPr>
            <p:cNvSpPr txBox="1"/>
            <p:nvPr/>
          </p:nvSpPr>
          <p:spPr>
            <a:xfrm>
              <a:off x="729426" y="4535813"/>
              <a:ext cx="3122650" cy="1200329"/>
            </a:xfrm>
            <a:prstGeom prst="rect">
              <a:avLst/>
            </a:prstGeom>
            <a:noFill/>
            <a:ln>
              <a:solidFill>
                <a:schemeClr val="tx1"/>
              </a:solidFill>
            </a:ln>
          </p:spPr>
          <p:txBody>
            <a:bodyPr wrap="none" rtlCol="0">
              <a:spAutoFit/>
            </a:bodyPr>
            <a:lstStyle/>
            <a:p>
              <a:r>
                <a:rPr lang="en-US" dirty="0"/>
                <a:t>Total Scanned participants</a:t>
              </a:r>
            </a:p>
            <a:p>
              <a:r>
                <a:rPr lang="en-US" dirty="0"/>
                <a:t>20 healthy volunteer</a:t>
              </a:r>
            </a:p>
            <a:p>
              <a:r>
                <a:rPr lang="en-US" dirty="0"/>
                <a:t>10 with hepatobiliary condition</a:t>
              </a:r>
            </a:p>
            <a:p>
              <a:r>
                <a:rPr lang="en-US" dirty="0"/>
                <a:t>10 with liver condition</a:t>
              </a:r>
            </a:p>
          </p:txBody>
        </p:sp>
        <p:sp>
          <p:nvSpPr>
            <p:cNvPr id="7" name="TextBox 6">
              <a:extLst>
                <a:ext uri="{FF2B5EF4-FFF2-40B4-BE49-F238E27FC236}">
                  <a16:creationId xmlns:a16="http://schemas.microsoft.com/office/drawing/2014/main" id="{068D263C-0BF4-F841-ABA9-AB86E9A829A5}"/>
                </a:ext>
              </a:extLst>
            </p:cNvPr>
            <p:cNvSpPr txBox="1"/>
            <p:nvPr/>
          </p:nvSpPr>
          <p:spPr>
            <a:xfrm>
              <a:off x="4593184" y="4535812"/>
              <a:ext cx="3005631" cy="1200329"/>
            </a:xfrm>
            <a:prstGeom prst="rect">
              <a:avLst/>
            </a:prstGeom>
            <a:noFill/>
            <a:ln>
              <a:solidFill>
                <a:schemeClr val="tx1"/>
              </a:solidFill>
            </a:ln>
          </p:spPr>
          <p:txBody>
            <a:bodyPr wrap="none" rtlCol="0">
              <a:spAutoFit/>
            </a:bodyPr>
            <a:lstStyle/>
            <a:p>
              <a:r>
                <a:rPr lang="en-US" dirty="0"/>
                <a:t>Analyzed Participant</a:t>
              </a:r>
            </a:p>
            <a:p>
              <a:r>
                <a:rPr lang="en-US" dirty="0"/>
                <a:t>15 healthy volunteer</a:t>
              </a:r>
            </a:p>
            <a:p>
              <a:r>
                <a:rPr lang="en-US" dirty="0"/>
                <a:t>7 with liver condition</a:t>
              </a:r>
            </a:p>
            <a:p>
              <a:r>
                <a:rPr lang="en-US" dirty="0"/>
                <a:t>8 with hepatobiliary condition</a:t>
              </a:r>
            </a:p>
          </p:txBody>
        </p:sp>
        <p:sp>
          <p:nvSpPr>
            <p:cNvPr id="8" name="TextBox 7">
              <a:extLst>
                <a:ext uri="{FF2B5EF4-FFF2-40B4-BE49-F238E27FC236}">
                  <a16:creationId xmlns:a16="http://schemas.microsoft.com/office/drawing/2014/main" id="{D135D76A-6D81-F948-BCAB-B7007B4C6070}"/>
                </a:ext>
              </a:extLst>
            </p:cNvPr>
            <p:cNvSpPr txBox="1"/>
            <p:nvPr/>
          </p:nvSpPr>
          <p:spPr>
            <a:xfrm>
              <a:off x="8339923" y="4535811"/>
              <a:ext cx="3005631" cy="1200329"/>
            </a:xfrm>
            <a:prstGeom prst="rect">
              <a:avLst/>
            </a:prstGeom>
            <a:noFill/>
            <a:ln>
              <a:solidFill>
                <a:schemeClr val="tx1"/>
              </a:solidFill>
            </a:ln>
          </p:spPr>
          <p:txBody>
            <a:bodyPr wrap="none" rtlCol="0">
              <a:spAutoFit/>
            </a:bodyPr>
            <a:lstStyle/>
            <a:p>
              <a:r>
                <a:rPr lang="en-US" dirty="0"/>
                <a:t>Outlier Removal</a:t>
              </a:r>
            </a:p>
            <a:p>
              <a:r>
                <a:rPr lang="en-US" dirty="0"/>
                <a:t>15 healthy volunteer</a:t>
              </a:r>
            </a:p>
            <a:p>
              <a:r>
                <a:rPr lang="en-US" dirty="0"/>
                <a:t>7 with liver condition</a:t>
              </a:r>
            </a:p>
            <a:p>
              <a:r>
                <a:rPr lang="en-US" dirty="0"/>
                <a:t>8 with hepatobiliary condition</a:t>
              </a:r>
            </a:p>
          </p:txBody>
        </p:sp>
        <p:cxnSp>
          <p:nvCxnSpPr>
            <p:cNvPr id="10" name="Straight Arrow Connector 9">
              <a:extLst>
                <a:ext uri="{FF2B5EF4-FFF2-40B4-BE49-F238E27FC236}">
                  <a16:creationId xmlns:a16="http://schemas.microsoft.com/office/drawing/2014/main" id="{884150AE-0E56-C846-ADE5-F1D4E0F6EF40}"/>
                </a:ext>
              </a:extLst>
            </p:cNvPr>
            <p:cNvCxnSpPr>
              <a:stCxn id="6" idx="3"/>
              <a:endCxn id="7" idx="1"/>
            </p:cNvCxnSpPr>
            <p:nvPr/>
          </p:nvCxnSpPr>
          <p:spPr>
            <a:xfrm flipV="1">
              <a:off x="3852076" y="5135977"/>
              <a:ext cx="741108"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F084FB1-6305-824A-A44C-00AB0D9DE49E}"/>
                </a:ext>
              </a:extLst>
            </p:cNvPr>
            <p:cNvCxnSpPr/>
            <p:nvPr/>
          </p:nvCxnSpPr>
          <p:spPr>
            <a:xfrm flipV="1">
              <a:off x="7598815" y="5135974"/>
              <a:ext cx="741108"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765A4F0-99D2-394B-A3BF-9745C379F4D8}"/>
                </a:ext>
              </a:extLst>
            </p:cNvPr>
            <p:cNvCxnSpPr>
              <a:cxnSpLocks/>
            </p:cNvCxnSpPr>
            <p:nvPr/>
          </p:nvCxnSpPr>
          <p:spPr>
            <a:xfrm>
              <a:off x="4194752" y="5135974"/>
              <a:ext cx="0" cy="9025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33AD212-E4B2-B84D-BA02-3E1EE5816005}"/>
                </a:ext>
              </a:extLst>
            </p:cNvPr>
            <p:cNvSpPr txBox="1"/>
            <p:nvPr/>
          </p:nvSpPr>
          <p:spPr>
            <a:xfrm>
              <a:off x="3072983" y="6057001"/>
              <a:ext cx="2539734" cy="369332"/>
            </a:xfrm>
            <a:prstGeom prst="rect">
              <a:avLst/>
            </a:prstGeom>
            <a:noFill/>
          </p:spPr>
          <p:txBody>
            <a:bodyPr wrap="none" rtlCol="0">
              <a:spAutoFit/>
            </a:bodyPr>
            <a:lstStyle/>
            <a:p>
              <a:r>
                <a:rPr lang="en-US" dirty="0"/>
                <a:t>Exclude: incomplete data</a:t>
              </a:r>
            </a:p>
          </p:txBody>
        </p:sp>
        <p:cxnSp>
          <p:nvCxnSpPr>
            <p:cNvPr id="15" name="Straight Arrow Connector 14">
              <a:extLst>
                <a:ext uri="{FF2B5EF4-FFF2-40B4-BE49-F238E27FC236}">
                  <a16:creationId xmlns:a16="http://schemas.microsoft.com/office/drawing/2014/main" id="{ABFF07DA-B533-444D-ABF3-639ECD7C19FF}"/>
                </a:ext>
              </a:extLst>
            </p:cNvPr>
            <p:cNvCxnSpPr>
              <a:cxnSpLocks/>
            </p:cNvCxnSpPr>
            <p:nvPr/>
          </p:nvCxnSpPr>
          <p:spPr>
            <a:xfrm>
              <a:off x="7969369" y="5154441"/>
              <a:ext cx="0" cy="9025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B099FD0-587C-3144-B9FD-103A08173CB1}"/>
                </a:ext>
              </a:extLst>
            </p:cNvPr>
            <p:cNvSpPr txBox="1"/>
            <p:nvPr/>
          </p:nvSpPr>
          <p:spPr>
            <a:xfrm>
              <a:off x="7192636" y="6038534"/>
              <a:ext cx="1704249" cy="369332"/>
            </a:xfrm>
            <a:prstGeom prst="rect">
              <a:avLst/>
            </a:prstGeom>
            <a:noFill/>
          </p:spPr>
          <p:txBody>
            <a:bodyPr wrap="none" rtlCol="0">
              <a:spAutoFit/>
            </a:bodyPr>
            <a:lstStyle/>
            <a:p>
              <a:r>
                <a:rPr lang="en-US" dirty="0"/>
                <a:t>Remove outliers</a:t>
              </a:r>
            </a:p>
          </p:txBody>
        </p:sp>
      </p:grpSp>
    </p:spTree>
    <p:extLst>
      <p:ext uri="{BB962C8B-B14F-4D97-AF65-F5344CB8AC3E}">
        <p14:creationId xmlns:p14="http://schemas.microsoft.com/office/powerpoint/2010/main" val="3828146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B5AEC-8228-CA46-B348-E0B2E91DB4B7}"/>
              </a:ext>
            </a:extLst>
          </p:cNvPr>
          <p:cNvSpPr>
            <a:spLocks noGrp="1"/>
          </p:cNvSpPr>
          <p:nvPr>
            <p:ph type="title"/>
          </p:nvPr>
        </p:nvSpPr>
        <p:spPr/>
        <p:txBody>
          <a:bodyPr/>
          <a:lstStyle/>
          <a:p>
            <a:r>
              <a:rPr lang="en-US" dirty="0"/>
              <a:t>Limitation 2 Non control of quantification</a:t>
            </a:r>
          </a:p>
        </p:txBody>
      </p:sp>
      <p:sp>
        <p:nvSpPr>
          <p:cNvPr id="3" name="Date Placeholder 2">
            <a:extLst>
              <a:ext uri="{FF2B5EF4-FFF2-40B4-BE49-F238E27FC236}">
                <a16:creationId xmlns:a16="http://schemas.microsoft.com/office/drawing/2014/main" id="{87C69140-BC8E-5149-8F05-3CE2EF6F8BC3}"/>
              </a:ext>
            </a:extLst>
          </p:cNvPr>
          <p:cNvSpPr>
            <a:spLocks noGrp="1"/>
          </p:cNvSpPr>
          <p:nvPr>
            <p:ph type="dt" sz="half" idx="10"/>
          </p:nvPr>
        </p:nvSpPr>
        <p:spPr/>
        <p:txBody>
          <a:bodyPr/>
          <a:lstStyle/>
          <a:p>
            <a:fld id="{F0D4B7E6-759F-DE46-B6EF-E6B8DE554BB3}" type="datetime4">
              <a:rPr lang="en-GB" smtClean="0"/>
              <a:t>16 April 2022</a:t>
            </a:fld>
            <a:endParaRPr lang="en-US"/>
          </a:p>
        </p:txBody>
      </p:sp>
      <p:sp>
        <p:nvSpPr>
          <p:cNvPr id="4" name="Slide Number Placeholder 3">
            <a:extLst>
              <a:ext uri="{FF2B5EF4-FFF2-40B4-BE49-F238E27FC236}">
                <a16:creationId xmlns:a16="http://schemas.microsoft.com/office/drawing/2014/main" id="{AA80A43F-FA80-6146-BB99-1FF45DC64778}"/>
              </a:ext>
            </a:extLst>
          </p:cNvPr>
          <p:cNvSpPr>
            <a:spLocks noGrp="1"/>
          </p:cNvSpPr>
          <p:nvPr>
            <p:ph type="sldNum" sz="quarter" idx="12"/>
          </p:nvPr>
        </p:nvSpPr>
        <p:spPr/>
        <p:txBody>
          <a:bodyPr/>
          <a:lstStyle/>
          <a:p>
            <a:fld id="{AB283456-59C4-A54D-8424-204CA8FA9174}" type="slidenum">
              <a:rPr lang="en-US" smtClean="0"/>
              <a:t>16</a:t>
            </a:fld>
            <a:endParaRPr lang="en-US"/>
          </a:p>
        </p:txBody>
      </p:sp>
      <p:sp>
        <p:nvSpPr>
          <p:cNvPr id="5" name="TextBox 4">
            <a:extLst>
              <a:ext uri="{FF2B5EF4-FFF2-40B4-BE49-F238E27FC236}">
                <a16:creationId xmlns:a16="http://schemas.microsoft.com/office/drawing/2014/main" id="{D2DEC587-A174-AB43-8955-2A483D29E01C}"/>
              </a:ext>
            </a:extLst>
          </p:cNvPr>
          <p:cNvSpPr txBox="1"/>
          <p:nvPr/>
        </p:nvSpPr>
        <p:spPr>
          <a:xfrm>
            <a:off x="838200" y="1555036"/>
            <a:ext cx="10515600" cy="4801314"/>
          </a:xfrm>
          <a:prstGeom prst="rect">
            <a:avLst/>
          </a:prstGeom>
          <a:noFill/>
        </p:spPr>
        <p:txBody>
          <a:bodyPr wrap="square" rtlCol="0">
            <a:spAutoFit/>
          </a:bodyPr>
          <a:lstStyle/>
          <a:p>
            <a:r>
              <a:rPr lang="en-GB" dirty="0"/>
              <a:t>The final conclusion drawn by collectively considering pineapple juice experiment and repeatability experiment showed that the changes found in pineapple juice dataset is smaller than the measurement variation and therefore it is not clinical relevant. Even though the </a:t>
            </a:r>
          </a:p>
          <a:p>
            <a:endParaRPr lang="en-GB" dirty="0"/>
          </a:p>
          <a:p>
            <a:r>
              <a:rPr lang="en-GB" dirty="0"/>
              <a:t>The acquisition of the datasets for both repeatability and pineapple juice experiments were acquired roughly around the same time. However, the derivation of the metrics were conducted at different timepoints.  </a:t>
            </a:r>
          </a:p>
          <a:p>
            <a:r>
              <a:rPr lang="en-GB" dirty="0"/>
              <a:t>In repeatability experiment (2018), the metrics were derived from trained analysts, manually segmenting out liver in acquired slices. The processing was done in a blinded manner with the medical device </a:t>
            </a:r>
            <a:r>
              <a:rPr lang="en-GB" dirty="0" err="1"/>
              <a:t>LiverMultiScan</a:t>
            </a:r>
            <a:r>
              <a:rPr lang="en-GB" dirty="0"/>
              <a:t> version 3.  In the pineapple juice experiment, metrics derivation was done automated process of segmentation, artefact detection and slice selection for quantification. Although the performance of the automatic processing algorithm was internally validated (achieve human-comparable robustness and judged by dice similarity score [DSC]). The variation found between human analysed case and automatically generated case is inevitable.</a:t>
            </a:r>
          </a:p>
          <a:p>
            <a:endParaRPr lang="en-GB" dirty="0"/>
          </a:p>
          <a:p>
            <a:r>
              <a:rPr lang="en-GB" dirty="0"/>
              <a:t>Future studies should be careful at designing analysis method. Ideally, the analysis mechanism should be the same. If not possible, re-analysis of repeatability experiment can be conducted to further improve the reliability of the drawn conclusion.</a:t>
            </a:r>
          </a:p>
        </p:txBody>
      </p:sp>
    </p:spTree>
    <p:extLst>
      <p:ext uri="{BB962C8B-B14F-4D97-AF65-F5344CB8AC3E}">
        <p14:creationId xmlns:p14="http://schemas.microsoft.com/office/powerpoint/2010/main" val="1879819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B5AEC-8228-CA46-B348-E0B2E91DB4B7}"/>
              </a:ext>
            </a:extLst>
          </p:cNvPr>
          <p:cNvSpPr>
            <a:spLocks noGrp="1"/>
          </p:cNvSpPr>
          <p:nvPr>
            <p:ph type="title"/>
          </p:nvPr>
        </p:nvSpPr>
        <p:spPr/>
        <p:txBody>
          <a:bodyPr/>
          <a:lstStyle/>
          <a:p>
            <a:r>
              <a:rPr lang="en-US" dirty="0"/>
              <a:t>Limitation 3 Inhomogeneous participant </a:t>
            </a:r>
          </a:p>
        </p:txBody>
      </p:sp>
      <p:sp>
        <p:nvSpPr>
          <p:cNvPr id="3" name="Date Placeholder 2">
            <a:extLst>
              <a:ext uri="{FF2B5EF4-FFF2-40B4-BE49-F238E27FC236}">
                <a16:creationId xmlns:a16="http://schemas.microsoft.com/office/drawing/2014/main" id="{87C69140-BC8E-5149-8F05-3CE2EF6F8BC3}"/>
              </a:ext>
            </a:extLst>
          </p:cNvPr>
          <p:cNvSpPr>
            <a:spLocks noGrp="1"/>
          </p:cNvSpPr>
          <p:nvPr>
            <p:ph type="dt" sz="half" idx="10"/>
          </p:nvPr>
        </p:nvSpPr>
        <p:spPr/>
        <p:txBody>
          <a:bodyPr/>
          <a:lstStyle/>
          <a:p>
            <a:fld id="{F0D4B7E6-759F-DE46-B6EF-E6B8DE554BB3}" type="datetime4">
              <a:rPr lang="en-GB" smtClean="0"/>
              <a:t>16 April 2022</a:t>
            </a:fld>
            <a:endParaRPr lang="en-US"/>
          </a:p>
        </p:txBody>
      </p:sp>
      <p:sp>
        <p:nvSpPr>
          <p:cNvPr id="4" name="Slide Number Placeholder 3">
            <a:extLst>
              <a:ext uri="{FF2B5EF4-FFF2-40B4-BE49-F238E27FC236}">
                <a16:creationId xmlns:a16="http://schemas.microsoft.com/office/drawing/2014/main" id="{AA80A43F-FA80-6146-BB99-1FF45DC64778}"/>
              </a:ext>
            </a:extLst>
          </p:cNvPr>
          <p:cNvSpPr>
            <a:spLocks noGrp="1"/>
          </p:cNvSpPr>
          <p:nvPr>
            <p:ph type="sldNum" sz="quarter" idx="12"/>
          </p:nvPr>
        </p:nvSpPr>
        <p:spPr/>
        <p:txBody>
          <a:bodyPr/>
          <a:lstStyle/>
          <a:p>
            <a:fld id="{AB283456-59C4-A54D-8424-204CA8FA9174}" type="slidenum">
              <a:rPr lang="en-US" smtClean="0"/>
              <a:t>17</a:t>
            </a:fld>
            <a:endParaRPr lang="en-US"/>
          </a:p>
        </p:txBody>
      </p:sp>
      <p:sp>
        <p:nvSpPr>
          <p:cNvPr id="5" name="TextBox 4">
            <a:extLst>
              <a:ext uri="{FF2B5EF4-FFF2-40B4-BE49-F238E27FC236}">
                <a16:creationId xmlns:a16="http://schemas.microsoft.com/office/drawing/2014/main" id="{807992E9-B65D-E640-8DDD-80B2E72EAEE3}"/>
              </a:ext>
            </a:extLst>
          </p:cNvPr>
          <p:cNvSpPr txBox="1"/>
          <p:nvPr/>
        </p:nvSpPr>
        <p:spPr>
          <a:xfrm>
            <a:off x="838200" y="1331592"/>
            <a:ext cx="10515600" cy="4801314"/>
          </a:xfrm>
          <a:prstGeom prst="rect">
            <a:avLst/>
          </a:prstGeom>
          <a:noFill/>
        </p:spPr>
        <p:txBody>
          <a:bodyPr wrap="square" rtlCol="0">
            <a:spAutoFit/>
          </a:bodyPr>
          <a:lstStyle/>
          <a:p>
            <a:r>
              <a:rPr lang="en-GB" dirty="0"/>
              <a:t>The participant population comprises healthy volunteers, patients with liver disease but no biliary disease, and patients with biliary disease. Note that the reason for including both patient and volunteer data is to assess the full dynamic range of pineapple juice's effect on liver metrics (cT1, cR1, iron and PDFF). Note that the use "outliers" means that the quantified metric values fall outside the distribution of the acquired data. It does not necessarily mean it is caused by disease. </a:t>
            </a:r>
            <a:r>
              <a:rPr lang="en-US" dirty="0"/>
              <a:t>However, the subgroup (pulling a set of participant for pineapple juice experiment) lead to a very small sample size. With outliers presented in the pineapple juice experiment dataset, the disease status drastically skew the distribution of measured metrics and therefore makes it difficult to draw solid conclusion. </a:t>
            </a:r>
          </a:p>
          <a:p>
            <a:endParaRPr lang="en-US" dirty="0"/>
          </a:p>
          <a:p>
            <a:r>
              <a:rPr lang="en-US" dirty="0"/>
              <a:t>In the following section, 3 cases were specifically extracted as the outliers identified in this pineapple juice experiment with z-score analysis and graphic inspection(bar plots and box plots). </a:t>
            </a:r>
            <a:r>
              <a:rPr lang="en-GB" dirty="0"/>
              <a:t>They were all patients with confirmed non-alcoholic fatty liver disease(NAFLD) or non-alcoholic steatohepatitis (NASH) conditions.</a:t>
            </a:r>
            <a:endParaRPr lang="en-US" dirty="0"/>
          </a:p>
          <a:p>
            <a:endParaRPr lang="en-US" dirty="0"/>
          </a:p>
          <a:p>
            <a:r>
              <a:rPr lang="en-GB" dirty="0"/>
              <a:t>Note that the use "outliers" means that the quantified metric values fall outside the distribution of the acquired data. It does not necessarily mean it is caused by disease.  Future studies can include a higher number of confirmed NAHS/NAFLD patients to more reliably filter out disease status’ confounding effect and to draw better conclusion of pineapple juice’s direct impact on liver metrics.</a:t>
            </a:r>
          </a:p>
        </p:txBody>
      </p:sp>
    </p:spTree>
    <p:extLst>
      <p:ext uri="{BB962C8B-B14F-4D97-AF65-F5344CB8AC3E}">
        <p14:creationId xmlns:p14="http://schemas.microsoft.com/office/powerpoint/2010/main" val="2615785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98467-7B1E-BA43-B62C-DC5A60BD4A0B}"/>
              </a:ext>
            </a:extLst>
          </p:cNvPr>
          <p:cNvSpPr>
            <a:spLocks noGrp="1"/>
          </p:cNvSpPr>
          <p:nvPr>
            <p:ph type="title"/>
          </p:nvPr>
        </p:nvSpPr>
        <p:spPr>
          <a:xfrm>
            <a:off x="642130" y="-95913"/>
            <a:ext cx="10515600" cy="1325563"/>
          </a:xfrm>
        </p:spPr>
        <p:txBody>
          <a:bodyPr/>
          <a:lstStyle/>
          <a:p>
            <a:r>
              <a:rPr lang="en-US" dirty="0"/>
              <a:t>Limitation 3 Inhomogeneous participant </a:t>
            </a:r>
          </a:p>
        </p:txBody>
      </p:sp>
      <p:sp>
        <p:nvSpPr>
          <p:cNvPr id="4" name="Date Placeholder 3">
            <a:extLst>
              <a:ext uri="{FF2B5EF4-FFF2-40B4-BE49-F238E27FC236}">
                <a16:creationId xmlns:a16="http://schemas.microsoft.com/office/drawing/2014/main" id="{9A90F4AA-B4FB-974F-A3DB-A55F71EE2CD4}"/>
              </a:ext>
            </a:extLst>
          </p:cNvPr>
          <p:cNvSpPr>
            <a:spLocks noGrp="1"/>
          </p:cNvSpPr>
          <p:nvPr>
            <p:ph type="dt" sz="half" idx="10"/>
          </p:nvPr>
        </p:nvSpPr>
        <p:spPr>
          <a:xfrm>
            <a:off x="12070" y="6615735"/>
            <a:ext cx="2379553" cy="314912"/>
          </a:xfrm>
        </p:spPr>
        <p:txBody>
          <a:bodyPr/>
          <a:lstStyle/>
          <a:p>
            <a:fld id="{E38AF661-DF3B-E649-B280-6800B9030818}" type="datetime4">
              <a:rPr lang="en-GB" smtClean="0"/>
              <a:t>16 April 2022</a:t>
            </a:fld>
            <a:endParaRPr lang="en-US" dirty="0"/>
          </a:p>
        </p:txBody>
      </p:sp>
      <p:sp>
        <p:nvSpPr>
          <p:cNvPr id="7" name="Slide Number Placeholder 6">
            <a:extLst>
              <a:ext uri="{FF2B5EF4-FFF2-40B4-BE49-F238E27FC236}">
                <a16:creationId xmlns:a16="http://schemas.microsoft.com/office/drawing/2014/main" id="{96113482-6230-1B45-A6B0-5C64ACFB7603}"/>
              </a:ext>
            </a:extLst>
          </p:cNvPr>
          <p:cNvSpPr>
            <a:spLocks noGrp="1"/>
          </p:cNvSpPr>
          <p:nvPr>
            <p:ph type="sldNum" sz="quarter" idx="12"/>
          </p:nvPr>
        </p:nvSpPr>
        <p:spPr>
          <a:xfrm>
            <a:off x="9812447" y="6615735"/>
            <a:ext cx="2379553" cy="314912"/>
          </a:xfrm>
        </p:spPr>
        <p:txBody>
          <a:bodyPr/>
          <a:lstStyle/>
          <a:p>
            <a:fld id="{AB283456-59C4-A54D-8424-204CA8FA9174}" type="slidenum">
              <a:rPr lang="en-US" smtClean="0"/>
              <a:t>18</a:t>
            </a:fld>
            <a:endParaRPr lang="en-US" dirty="0"/>
          </a:p>
        </p:txBody>
      </p:sp>
      <p:sp>
        <p:nvSpPr>
          <p:cNvPr id="12" name="TextBox 11">
            <a:extLst>
              <a:ext uri="{FF2B5EF4-FFF2-40B4-BE49-F238E27FC236}">
                <a16:creationId xmlns:a16="http://schemas.microsoft.com/office/drawing/2014/main" id="{E53F367F-0318-564D-A193-AB8F9603B848}"/>
              </a:ext>
            </a:extLst>
          </p:cNvPr>
          <p:cNvSpPr txBox="1"/>
          <p:nvPr/>
        </p:nvSpPr>
        <p:spPr>
          <a:xfrm>
            <a:off x="2934621" y="1067373"/>
            <a:ext cx="1105239" cy="369332"/>
          </a:xfrm>
          <a:prstGeom prst="rect">
            <a:avLst/>
          </a:prstGeom>
          <a:noFill/>
        </p:spPr>
        <p:txBody>
          <a:bodyPr wrap="none" rtlCol="0">
            <a:spAutoFit/>
          </a:bodyPr>
          <a:lstStyle/>
          <a:p>
            <a:r>
              <a:rPr lang="en-US" dirty="0"/>
              <a:t>cT1 Pre PJ</a:t>
            </a:r>
          </a:p>
        </p:txBody>
      </p:sp>
      <p:sp>
        <p:nvSpPr>
          <p:cNvPr id="13" name="TextBox 12">
            <a:extLst>
              <a:ext uri="{FF2B5EF4-FFF2-40B4-BE49-F238E27FC236}">
                <a16:creationId xmlns:a16="http://schemas.microsoft.com/office/drawing/2014/main" id="{3557E686-87D1-CB45-9ABD-96F198A6A334}"/>
              </a:ext>
            </a:extLst>
          </p:cNvPr>
          <p:cNvSpPr txBox="1"/>
          <p:nvPr/>
        </p:nvSpPr>
        <p:spPr>
          <a:xfrm>
            <a:off x="8789473" y="1042410"/>
            <a:ext cx="1251112" cy="369332"/>
          </a:xfrm>
          <a:prstGeom prst="rect">
            <a:avLst/>
          </a:prstGeom>
          <a:noFill/>
        </p:spPr>
        <p:txBody>
          <a:bodyPr wrap="none" rtlCol="0">
            <a:spAutoFit/>
          </a:bodyPr>
          <a:lstStyle/>
          <a:p>
            <a:r>
              <a:rPr lang="en-US" dirty="0"/>
              <a:t>PDFF Pre PJ</a:t>
            </a:r>
          </a:p>
        </p:txBody>
      </p:sp>
      <p:sp>
        <p:nvSpPr>
          <p:cNvPr id="14" name="TextBox 13">
            <a:extLst>
              <a:ext uri="{FF2B5EF4-FFF2-40B4-BE49-F238E27FC236}">
                <a16:creationId xmlns:a16="http://schemas.microsoft.com/office/drawing/2014/main" id="{97F69578-DF42-DD44-941E-DF88B88AD1BF}"/>
              </a:ext>
            </a:extLst>
          </p:cNvPr>
          <p:cNvSpPr txBox="1"/>
          <p:nvPr/>
        </p:nvSpPr>
        <p:spPr>
          <a:xfrm>
            <a:off x="5947524" y="1050240"/>
            <a:ext cx="1122871" cy="369332"/>
          </a:xfrm>
          <a:prstGeom prst="rect">
            <a:avLst/>
          </a:prstGeom>
          <a:noFill/>
        </p:spPr>
        <p:txBody>
          <a:bodyPr wrap="none" rtlCol="0">
            <a:spAutoFit/>
          </a:bodyPr>
          <a:lstStyle/>
          <a:p>
            <a:r>
              <a:rPr lang="en-US" dirty="0"/>
              <a:t>T2* Pre PJ</a:t>
            </a:r>
          </a:p>
        </p:txBody>
      </p:sp>
      <p:sp>
        <p:nvSpPr>
          <p:cNvPr id="16" name="TextBox 15">
            <a:extLst>
              <a:ext uri="{FF2B5EF4-FFF2-40B4-BE49-F238E27FC236}">
                <a16:creationId xmlns:a16="http://schemas.microsoft.com/office/drawing/2014/main" id="{FA568363-5FD1-CE40-AC3C-54DABB8C7C08}"/>
              </a:ext>
            </a:extLst>
          </p:cNvPr>
          <p:cNvSpPr txBox="1"/>
          <p:nvPr/>
        </p:nvSpPr>
        <p:spPr>
          <a:xfrm>
            <a:off x="642130" y="5021179"/>
            <a:ext cx="2035608" cy="923330"/>
          </a:xfrm>
          <a:prstGeom prst="rect">
            <a:avLst/>
          </a:prstGeom>
          <a:noFill/>
        </p:spPr>
        <p:txBody>
          <a:bodyPr wrap="square" rtlCol="0">
            <a:spAutoFit/>
          </a:bodyPr>
          <a:lstStyle/>
          <a:p>
            <a:r>
              <a:rPr lang="en-US" b="1" dirty="0"/>
              <a:t>Case 3 (1.5T): </a:t>
            </a:r>
            <a:r>
              <a:rPr lang="en-US" dirty="0"/>
              <a:t>Case </a:t>
            </a:r>
            <a:r>
              <a:rPr lang="en-GB" dirty="0"/>
              <a:t>Age 39.0 </a:t>
            </a:r>
          </a:p>
          <a:p>
            <a:r>
              <a:rPr lang="en-GB" dirty="0"/>
              <a:t>BMI 28.66 kg/m</a:t>
            </a:r>
            <a:r>
              <a:rPr lang="en-GB" baseline="30000" dirty="0"/>
              <a:t>2</a:t>
            </a:r>
            <a:endParaRPr lang="en-US" baseline="30000" dirty="0"/>
          </a:p>
        </p:txBody>
      </p:sp>
      <p:pic>
        <p:nvPicPr>
          <p:cNvPr id="5" name="Picture 4">
            <a:extLst>
              <a:ext uri="{FF2B5EF4-FFF2-40B4-BE49-F238E27FC236}">
                <a16:creationId xmlns:a16="http://schemas.microsoft.com/office/drawing/2014/main" id="{DD21C4B2-EB9F-1A4B-9B45-014BDFEEC789}"/>
              </a:ext>
            </a:extLst>
          </p:cNvPr>
          <p:cNvPicPr>
            <a:picLocks noChangeAspect="1"/>
          </p:cNvPicPr>
          <p:nvPr/>
        </p:nvPicPr>
        <p:blipFill>
          <a:blip r:embed="rId3"/>
          <a:stretch>
            <a:fillRect/>
          </a:stretch>
        </p:blipFill>
        <p:spPr>
          <a:xfrm>
            <a:off x="2755406" y="4895851"/>
            <a:ext cx="1463671" cy="1587315"/>
          </a:xfrm>
          <a:prstGeom prst="rect">
            <a:avLst/>
          </a:prstGeom>
        </p:spPr>
      </p:pic>
      <p:pic>
        <p:nvPicPr>
          <p:cNvPr id="8" name="Picture 7">
            <a:extLst>
              <a:ext uri="{FF2B5EF4-FFF2-40B4-BE49-F238E27FC236}">
                <a16:creationId xmlns:a16="http://schemas.microsoft.com/office/drawing/2014/main" id="{B6CC8511-A723-6E43-9A5B-47189490DD31}"/>
              </a:ext>
            </a:extLst>
          </p:cNvPr>
          <p:cNvPicPr>
            <a:picLocks noChangeAspect="1"/>
          </p:cNvPicPr>
          <p:nvPr/>
        </p:nvPicPr>
        <p:blipFill>
          <a:blip r:embed="rId4"/>
          <a:stretch>
            <a:fillRect/>
          </a:stretch>
        </p:blipFill>
        <p:spPr>
          <a:xfrm>
            <a:off x="8721176" y="4911529"/>
            <a:ext cx="1480380" cy="1587315"/>
          </a:xfrm>
          <a:prstGeom prst="rect">
            <a:avLst/>
          </a:prstGeom>
        </p:spPr>
      </p:pic>
      <p:pic>
        <p:nvPicPr>
          <p:cNvPr id="17" name="Picture 16">
            <a:extLst>
              <a:ext uri="{FF2B5EF4-FFF2-40B4-BE49-F238E27FC236}">
                <a16:creationId xmlns:a16="http://schemas.microsoft.com/office/drawing/2014/main" id="{43C0139D-0C50-E341-A63A-D5F43D0CA52E}"/>
              </a:ext>
            </a:extLst>
          </p:cNvPr>
          <p:cNvPicPr>
            <a:picLocks noChangeAspect="1"/>
          </p:cNvPicPr>
          <p:nvPr/>
        </p:nvPicPr>
        <p:blipFill>
          <a:blip r:embed="rId5"/>
          <a:stretch>
            <a:fillRect/>
          </a:stretch>
        </p:blipFill>
        <p:spPr>
          <a:xfrm>
            <a:off x="5777125" y="4911529"/>
            <a:ext cx="1463671" cy="1587315"/>
          </a:xfrm>
          <a:prstGeom prst="rect">
            <a:avLst/>
          </a:prstGeom>
        </p:spPr>
      </p:pic>
      <p:pic>
        <p:nvPicPr>
          <p:cNvPr id="21" name="Picture 20">
            <a:extLst>
              <a:ext uri="{FF2B5EF4-FFF2-40B4-BE49-F238E27FC236}">
                <a16:creationId xmlns:a16="http://schemas.microsoft.com/office/drawing/2014/main" id="{3D6CF5B8-3F67-5B40-8BBB-285B031D118A}"/>
              </a:ext>
            </a:extLst>
          </p:cNvPr>
          <p:cNvPicPr>
            <a:picLocks noChangeAspect="1"/>
          </p:cNvPicPr>
          <p:nvPr/>
        </p:nvPicPr>
        <p:blipFill>
          <a:blip r:embed="rId6"/>
          <a:stretch>
            <a:fillRect/>
          </a:stretch>
        </p:blipFill>
        <p:spPr>
          <a:xfrm>
            <a:off x="4296745" y="4895850"/>
            <a:ext cx="1463671" cy="1587315"/>
          </a:xfrm>
          <a:prstGeom prst="rect">
            <a:avLst/>
          </a:prstGeom>
        </p:spPr>
      </p:pic>
      <p:pic>
        <p:nvPicPr>
          <p:cNvPr id="23" name="Picture 22">
            <a:extLst>
              <a:ext uri="{FF2B5EF4-FFF2-40B4-BE49-F238E27FC236}">
                <a16:creationId xmlns:a16="http://schemas.microsoft.com/office/drawing/2014/main" id="{1D19932B-14F4-6645-8543-EFC81695B276}"/>
              </a:ext>
            </a:extLst>
          </p:cNvPr>
          <p:cNvPicPr>
            <a:picLocks noChangeAspect="1"/>
          </p:cNvPicPr>
          <p:nvPr/>
        </p:nvPicPr>
        <p:blipFill>
          <a:blip r:embed="rId7"/>
          <a:stretch>
            <a:fillRect/>
          </a:stretch>
        </p:blipFill>
        <p:spPr>
          <a:xfrm>
            <a:off x="10201556" y="4895852"/>
            <a:ext cx="1480380" cy="1587315"/>
          </a:xfrm>
          <a:prstGeom prst="rect">
            <a:avLst/>
          </a:prstGeom>
        </p:spPr>
      </p:pic>
      <p:pic>
        <p:nvPicPr>
          <p:cNvPr id="25" name="Picture 24">
            <a:extLst>
              <a:ext uri="{FF2B5EF4-FFF2-40B4-BE49-F238E27FC236}">
                <a16:creationId xmlns:a16="http://schemas.microsoft.com/office/drawing/2014/main" id="{990F041D-E021-114C-A59A-DD91762551DB}"/>
              </a:ext>
            </a:extLst>
          </p:cNvPr>
          <p:cNvPicPr>
            <a:picLocks noChangeAspect="1"/>
          </p:cNvPicPr>
          <p:nvPr/>
        </p:nvPicPr>
        <p:blipFill>
          <a:blip r:embed="rId8"/>
          <a:stretch>
            <a:fillRect/>
          </a:stretch>
        </p:blipFill>
        <p:spPr>
          <a:xfrm>
            <a:off x="7240796" y="4911529"/>
            <a:ext cx="1463671" cy="1587315"/>
          </a:xfrm>
          <a:prstGeom prst="rect">
            <a:avLst/>
          </a:prstGeom>
        </p:spPr>
      </p:pic>
      <p:pic>
        <p:nvPicPr>
          <p:cNvPr id="26" name="Picture 25">
            <a:extLst>
              <a:ext uri="{FF2B5EF4-FFF2-40B4-BE49-F238E27FC236}">
                <a16:creationId xmlns:a16="http://schemas.microsoft.com/office/drawing/2014/main" id="{4ACD68D3-C659-AB43-8563-EB3A14A4305F}"/>
              </a:ext>
            </a:extLst>
          </p:cNvPr>
          <p:cNvPicPr>
            <a:picLocks noChangeAspect="1"/>
          </p:cNvPicPr>
          <p:nvPr/>
        </p:nvPicPr>
        <p:blipFill>
          <a:blip r:embed="rId9"/>
          <a:stretch>
            <a:fillRect/>
          </a:stretch>
        </p:blipFill>
        <p:spPr>
          <a:xfrm>
            <a:off x="2755406" y="3233130"/>
            <a:ext cx="1463671" cy="1587316"/>
          </a:xfrm>
          <a:prstGeom prst="rect">
            <a:avLst/>
          </a:prstGeom>
        </p:spPr>
      </p:pic>
      <p:pic>
        <p:nvPicPr>
          <p:cNvPr id="27" name="Picture 26">
            <a:extLst>
              <a:ext uri="{FF2B5EF4-FFF2-40B4-BE49-F238E27FC236}">
                <a16:creationId xmlns:a16="http://schemas.microsoft.com/office/drawing/2014/main" id="{1DF862FE-26EE-0E41-837E-1E0F54C791C3}"/>
              </a:ext>
            </a:extLst>
          </p:cNvPr>
          <p:cNvPicPr>
            <a:picLocks noChangeAspect="1"/>
          </p:cNvPicPr>
          <p:nvPr/>
        </p:nvPicPr>
        <p:blipFill>
          <a:blip r:embed="rId10"/>
          <a:stretch>
            <a:fillRect/>
          </a:stretch>
        </p:blipFill>
        <p:spPr>
          <a:xfrm>
            <a:off x="8721176" y="3248808"/>
            <a:ext cx="1480380" cy="1587315"/>
          </a:xfrm>
          <a:prstGeom prst="rect">
            <a:avLst/>
          </a:prstGeom>
        </p:spPr>
      </p:pic>
      <p:pic>
        <p:nvPicPr>
          <p:cNvPr id="28" name="Picture 27">
            <a:extLst>
              <a:ext uri="{FF2B5EF4-FFF2-40B4-BE49-F238E27FC236}">
                <a16:creationId xmlns:a16="http://schemas.microsoft.com/office/drawing/2014/main" id="{035F1FDF-7DEA-C94B-8EB2-74A082DA577B}"/>
              </a:ext>
            </a:extLst>
          </p:cNvPr>
          <p:cNvPicPr>
            <a:picLocks noChangeAspect="1"/>
          </p:cNvPicPr>
          <p:nvPr/>
        </p:nvPicPr>
        <p:blipFill>
          <a:blip r:embed="rId11"/>
          <a:stretch>
            <a:fillRect/>
          </a:stretch>
        </p:blipFill>
        <p:spPr>
          <a:xfrm>
            <a:off x="5777125" y="3248808"/>
            <a:ext cx="1463671" cy="1587316"/>
          </a:xfrm>
          <a:prstGeom prst="rect">
            <a:avLst/>
          </a:prstGeom>
        </p:spPr>
      </p:pic>
      <p:pic>
        <p:nvPicPr>
          <p:cNvPr id="29" name="Picture 28">
            <a:extLst>
              <a:ext uri="{FF2B5EF4-FFF2-40B4-BE49-F238E27FC236}">
                <a16:creationId xmlns:a16="http://schemas.microsoft.com/office/drawing/2014/main" id="{D7EC0382-7310-2149-B694-AEDD008C4468}"/>
              </a:ext>
            </a:extLst>
          </p:cNvPr>
          <p:cNvPicPr>
            <a:picLocks noChangeAspect="1"/>
          </p:cNvPicPr>
          <p:nvPr/>
        </p:nvPicPr>
        <p:blipFill>
          <a:blip r:embed="rId12"/>
          <a:stretch>
            <a:fillRect/>
          </a:stretch>
        </p:blipFill>
        <p:spPr>
          <a:xfrm>
            <a:off x="4296745" y="3233129"/>
            <a:ext cx="1463671" cy="1587315"/>
          </a:xfrm>
          <a:prstGeom prst="rect">
            <a:avLst/>
          </a:prstGeom>
        </p:spPr>
      </p:pic>
      <p:pic>
        <p:nvPicPr>
          <p:cNvPr id="30" name="Picture 29">
            <a:extLst>
              <a:ext uri="{FF2B5EF4-FFF2-40B4-BE49-F238E27FC236}">
                <a16:creationId xmlns:a16="http://schemas.microsoft.com/office/drawing/2014/main" id="{0BC4F85F-113E-A547-A009-E0A6759DA5DA}"/>
              </a:ext>
            </a:extLst>
          </p:cNvPr>
          <p:cNvPicPr>
            <a:picLocks noChangeAspect="1"/>
          </p:cNvPicPr>
          <p:nvPr/>
        </p:nvPicPr>
        <p:blipFill>
          <a:blip r:embed="rId13"/>
          <a:stretch>
            <a:fillRect/>
          </a:stretch>
        </p:blipFill>
        <p:spPr>
          <a:xfrm>
            <a:off x="10201556" y="3233131"/>
            <a:ext cx="1480380" cy="1587315"/>
          </a:xfrm>
          <a:prstGeom prst="rect">
            <a:avLst/>
          </a:prstGeom>
        </p:spPr>
      </p:pic>
      <p:pic>
        <p:nvPicPr>
          <p:cNvPr id="36" name="Picture 35">
            <a:extLst>
              <a:ext uri="{FF2B5EF4-FFF2-40B4-BE49-F238E27FC236}">
                <a16:creationId xmlns:a16="http://schemas.microsoft.com/office/drawing/2014/main" id="{CC775E6C-0B20-2F4E-BFBB-C32668EAAAD0}"/>
              </a:ext>
            </a:extLst>
          </p:cNvPr>
          <p:cNvPicPr>
            <a:picLocks noChangeAspect="1"/>
          </p:cNvPicPr>
          <p:nvPr/>
        </p:nvPicPr>
        <p:blipFill>
          <a:blip r:embed="rId14"/>
          <a:stretch>
            <a:fillRect/>
          </a:stretch>
        </p:blipFill>
        <p:spPr>
          <a:xfrm>
            <a:off x="7240796" y="3248808"/>
            <a:ext cx="1463671" cy="1587315"/>
          </a:xfrm>
          <a:prstGeom prst="rect">
            <a:avLst/>
          </a:prstGeom>
        </p:spPr>
      </p:pic>
      <p:sp>
        <p:nvSpPr>
          <p:cNvPr id="43" name="TextBox 42">
            <a:extLst>
              <a:ext uri="{FF2B5EF4-FFF2-40B4-BE49-F238E27FC236}">
                <a16:creationId xmlns:a16="http://schemas.microsoft.com/office/drawing/2014/main" id="{6F1E420E-A195-0841-B612-9C3CAFB6D352}"/>
              </a:ext>
            </a:extLst>
          </p:cNvPr>
          <p:cNvSpPr txBox="1"/>
          <p:nvPr/>
        </p:nvSpPr>
        <p:spPr>
          <a:xfrm>
            <a:off x="644886" y="3366204"/>
            <a:ext cx="2188188" cy="923330"/>
          </a:xfrm>
          <a:prstGeom prst="rect">
            <a:avLst/>
          </a:prstGeom>
          <a:noFill/>
        </p:spPr>
        <p:txBody>
          <a:bodyPr wrap="square" rtlCol="0">
            <a:spAutoFit/>
          </a:bodyPr>
          <a:lstStyle/>
          <a:p>
            <a:r>
              <a:rPr lang="en-US" b="1" dirty="0"/>
              <a:t>Case 2 (3T): </a:t>
            </a:r>
          </a:p>
          <a:p>
            <a:r>
              <a:rPr lang="en-GB" dirty="0"/>
              <a:t>Age 57</a:t>
            </a:r>
          </a:p>
          <a:p>
            <a:r>
              <a:rPr lang="en-GB" dirty="0"/>
              <a:t>BMI 27.99 kg/m</a:t>
            </a:r>
            <a:r>
              <a:rPr lang="en-GB" baseline="30000" dirty="0"/>
              <a:t>2</a:t>
            </a:r>
            <a:endParaRPr lang="en-US" baseline="30000" dirty="0"/>
          </a:p>
        </p:txBody>
      </p:sp>
      <p:sp>
        <p:nvSpPr>
          <p:cNvPr id="44" name="TextBox 43">
            <a:extLst>
              <a:ext uri="{FF2B5EF4-FFF2-40B4-BE49-F238E27FC236}">
                <a16:creationId xmlns:a16="http://schemas.microsoft.com/office/drawing/2014/main" id="{8BE05CA5-AC93-5543-BDF0-65369F22391C}"/>
              </a:ext>
            </a:extLst>
          </p:cNvPr>
          <p:cNvSpPr txBox="1"/>
          <p:nvPr/>
        </p:nvSpPr>
        <p:spPr>
          <a:xfrm>
            <a:off x="642130" y="1771648"/>
            <a:ext cx="2035608" cy="923330"/>
          </a:xfrm>
          <a:prstGeom prst="rect">
            <a:avLst/>
          </a:prstGeom>
          <a:noFill/>
        </p:spPr>
        <p:txBody>
          <a:bodyPr wrap="square" rtlCol="0">
            <a:spAutoFit/>
          </a:bodyPr>
          <a:lstStyle/>
          <a:p>
            <a:r>
              <a:rPr lang="en-US" b="1" dirty="0"/>
              <a:t>Case 1 (3T):</a:t>
            </a:r>
          </a:p>
          <a:p>
            <a:r>
              <a:rPr lang="en-US" dirty="0"/>
              <a:t>Age 34 </a:t>
            </a:r>
          </a:p>
          <a:p>
            <a:r>
              <a:rPr lang="en-US" dirty="0"/>
              <a:t>BMI 35.92 (kg/m</a:t>
            </a:r>
            <a:r>
              <a:rPr lang="en-US" baseline="30000" dirty="0"/>
              <a:t>2</a:t>
            </a:r>
            <a:r>
              <a:rPr lang="en-US" dirty="0"/>
              <a:t>)</a:t>
            </a:r>
          </a:p>
        </p:txBody>
      </p:sp>
      <p:sp>
        <p:nvSpPr>
          <p:cNvPr id="45" name="TextBox 44">
            <a:extLst>
              <a:ext uri="{FF2B5EF4-FFF2-40B4-BE49-F238E27FC236}">
                <a16:creationId xmlns:a16="http://schemas.microsoft.com/office/drawing/2014/main" id="{56E729A9-2444-1844-A9C0-33DDB81898AA}"/>
              </a:ext>
            </a:extLst>
          </p:cNvPr>
          <p:cNvSpPr txBox="1"/>
          <p:nvPr/>
        </p:nvSpPr>
        <p:spPr>
          <a:xfrm>
            <a:off x="4431557" y="1050240"/>
            <a:ext cx="1194045" cy="369332"/>
          </a:xfrm>
          <a:prstGeom prst="rect">
            <a:avLst/>
          </a:prstGeom>
          <a:noFill/>
        </p:spPr>
        <p:txBody>
          <a:bodyPr wrap="none" rtlCol="0">
            <a:spAutoFit/>
          </a:bodyPr>
          <a:lstStyle/>
          <a:p>
            <a:r>
              <a:rPr lang="en-US" dirty="0"/>
              <a:t>cT1 Post PJ</a:t>
            </a:r>
          </a:p>
        </p:txBody>
      </p:sp>
      <p:sp>
        <p:nvSpPr>
          <p:cNvPr id="46" name="TextBox 45">
            <a:extLst>
              <a:ext uri="{FF2B5EF4-FFF2-40B4-BE49-F238E27FC236}">
                <a16:creationId xmlns:a16="http://schemas.microsoft.com/office/drawing/2014/main" id="{1ED13FC4-2534-214E-9F3D-26021D7A739C}"/>
              </a:ext>
            </a:extLst>
          </p:cNvPr>
          <p:cNvSpPr txBox="1"/>
          <p:nvPr/>
        </p:nvSpPr>
        <p:spPr>
          <a:xfrm>
            <a:off x="7411195" y="1050240"/>
            <a:ext cx="1211678" cy="369332"/>
          </a:xfrm>
          <a:prstGeom prst="rect">
            <a:avLst/>
          </a:prstGeom>
          <a:noFill/>
        </p:spPr>
        <p:txBody>
          <a:bodyPr wrap="none" rtlCol="0">
            <a:spAutoFit/>
          </a:bodyPr>
          <a:lstStyle/>
          <a:p>
            <a:r>
              <a:rPr lang="en-US" dirty="0"/>
              <a:t>T2* Post PJ</a:t>
            </a:r>
          </a:p>
        </p:txBody>
      </p:sp>
      <p:sp>
        <p:nvSpPr>
          <p:cNvPr id="47" name="TextBox 46">
            <a:extLst>
              <a:ext uri="{FF2B5EF4-FFF2-40B4-BE49-F238E27FC236}">
                <a16:creationId xmlns:a16="http://schemas.microsoft.com/office/drawing/2014/main" id="{7D5ED216-D7F5-EF4A-89ED-65F878AFC54D}"/>
              </a:ext>
            </a:extLst>
          </p:cNvPr>
          <p:cNvSpPr txBox="1"/>
          <p:nvPr/>
        </p:nvSpPr>
        <p:spPr>
          <a:xfrm>
            <a:off x="10218358" y="1034571"/>
            <a:ext cx="1339919" cy="369332"/>
          </a:xfrm>
          <a:prstGeom prst="rect">
            <a:avLst/>
          </a:prstGeom>
          <a:noFill/>
        </p:spPr>
        <p:txBody>
          <a:bodyPr wrap="none" rtlCol="0">
            <a:spAutoFit/>
          </a:bodyPr>
          <a:lstStyle/>
          <a:p>
            <a:r>
              <a:rPr lang="en-US" dirty="0"/>
              <a:t>PDFF Post PJ</a:t>
            </a:r>
          </a:p>
        </p:txBody>
      </p:sp>
      <p:pic>
        <p:nvPicPr>
          <p:cNvPr id="34" name="Picture 33">
            <a:extLst>
              <a:ext uri="{FF2B5EF4-FFF2-40B4-BE49-F238E27FC236}">
                <a16:creationId xmlns:a16="http://schemas.microsoft.com/office/drawing/2014/main" id="{7AA96FAC-D381-984D-85BD-DAF3ECCF908C}"/>
              </a:ext>
            </a:extLst>
          </p:cNvPr>
          <p:cNvPicPr>
            <a:picLocks noChangeAspect="1"/>
          </p:cNvPicPr>
          <p:nvPr/>
        </p:nvPicPr>
        <p:blipFill>
          <a:blip r:embed="rId15"/>
          <a:stretch>
            <a:fillRect/>
          </a:stretch>
        </p:blipFill>
        <p:spPr>
          <a:xfrm>
            <a:off x="2755406" y="1589544"/>
            <a:ext cx="1463671" cy="1587315"/>
          </a:xfrm>
          <a:prstGeom prst="rect">
            <a:avLst/>
          </a:prstGeom>
        </p:spPr>
      </p:pic>
      <p:pic>
        <p:nvPicPr>
          <p:cNvPr id="35" name="Picture 34">
            <a:extLst>
              <a:ext uri="{FF2B5EF4-FFF2-40B4-BE49-F238E27FC236}">
                <a16:creationId xmlns:a16="http://schemas.microsoft.com/office/drawing/2014/main" id="{100472CD-399F-664F-9477-54BA9177782B}"/>
              </a:ext>
            </a:extLst>
          </p:cNvPr>
          <p:cNvPicPr>
            <a:picLocks noChangeAspect="1"/>
          </p:cNvPicPr>
          <p:nvPr/>
        </p:nvPicPr>
        <p:blipFill>
          <a:blip r:embed="rId16"/>
          <a:stretch>
            <a:fillRect/>
          </a:stretch>
        </p:blipFill>
        <p:spPr>
          <a:xfrm>
            <a:off x="8704467" y="1586087"/>
            <a:ext cx="1480379" cy="1587315"/>
          </a:xfrm>
          <a:prstGeom prst="rect">
            <a:avLst/>
          </a:prstGeom>
        </p:spPr>
      </p:pic>
      <p:pic>
        <p:nvPicPr>
          <p:cNvPr id="48" name="Picture 47">
            <a:extLst>
              <a:ext uri="{FF2B5EF4-FFF2-40B4-BE49-F238E27FC236}">
                <a16:creationId xmlns:a16="http://schemas.microsoft.com/office/drawing/2014/main" id="{90D75589-9358-E246-AF48-3CAF686BE45F}"/>
              </a:ext>
            </a:extLst>
          </p:cNvPr>
          <p:cNvPicPr>
            <a:picLocks noChangeAspect="1"/>
          </p:cNvPicPr>
          <p:nvPr/>
        </p:nvPicPr>
        <p:blipFill>
          <a:blip r:embed="rId17"/>
          <a:stretch>
            <a:fillRect/>
          </a:stretch>
        </p:blipFill>
        <p:spPr>
          <a:xfrm>
            <a:off x="5735881" y="1601764"/>
            <a:ext cx="1463671" cy="1587315"/>
          </a:xfrm>
          <a:prstGeom prst="rect">
            <a:avLst/>
          </a:prstGeom>
        </p:spPr>
      </p:pic>
      <p:pic>
        <p:nvPicPr>
          <p:cNvPr id="49" name="Picture 48">
            <a:extLst>
              <a:ext uri="{FF2B5EF4-FFF2-40B4-BE49-F238E27FC236}">
                <a16:creationId xmlns:a16="http://schemas.microsoft.com/office/drawing/2014/main" id="{B6287B32-DC8E-9940-8520-4402B3A9B988}"/>
              </a:ext>
            </a:extLst>
          </p:cNvPr>
          <p:cNvPicPr>
            <a:picLocks noChangeAspect="1"/>
          </p:cNvPicPr>
          <p:nvPr/>
        </p:nvPicPr>
        <p:blipFill>
          <a:blip r:embed="rId18"/>
          <a:stretch>
            <a:fillRect/>
          </a:stretch>
        </p:blipFill>
        <p:spPr>
          <a:xfrm>
            <a:off x="4245643" y="1586087"/>
            <a:ext cx="1463671" cy="1587315"/>
          </a:xfrm>
          <a:prstGeom prst="rect">
            <a:avLst/>
          </a:prstGeom>
        </p:spPr>
      </p:pic>
      <p:pic>
        <p:nvPicPr>
          <p:cNvPr id="50" name="Picture 49">
            <a:extLst>
              <a:ext uri="{FF2B5EF4-FFF2-40B4-BE49-F238E27FC236}">
                <a16:creationId xmlns:a16="http://schemas.microsoft.com/office/drawing/2014/main" id="{790CF2DC-EB85-A942-86BA-D63E4B2681F0}"/>
              </a:ext>
            </a:extLst>
          </p:cNvPr>
          <p:cNvPicPr>
            <a:picLocks noChangeAspect="1"/>
          </p:cNvPicPr>
          <p:nvPr/>
        </p:nvPicPr>
        <p:blipFill>
          <a:blip r:embed="rId19"/>
          <a:stretch>
            <a:fillRect/>
          </a:stretch>
        </p:blipFill>
        <p:spPr>
          <a:xfrm>
            <a:off x="10201557" y="1589544"/>
            <a:ext cx="1480379" cy="1587315"/>
          </a:xfrm>
          <a:prstGeom prst="rect">
            <a:avLst/>
          </a:prstGeom>
        </p:spPr>
      </p:pic>
      <p:pic>
        <p:nvPicPr>
          <p:cNvPr id="51" name="Picture 50">
            <a:extLst>
              <a:ext uri="{FF2B5EF4-FFF2-40B4-BE49-F238E27FC236}">
                <a16:creationId xmlns:a16="http://schemas.microsoft.com/office/drawing/2014/main" id="{97F31FC3-E245-B94F-930D-47D427DB910F}"/>
              </a:ext>
            </a:extLst>
          </p:cNvPr>
          <p:cNvPicPr>
            <a:picLocks noChangeAspect="1"/>
          </p:cNvPicPr>
          <p:nvPr/>
        </p:nvPicPr>
        <p:blipFill>
          <a:blip r:embed="rId20"/>
          <a:stretch>
            <a:fillRect/>
          </a:stretch>
        </p:blipFill>
        <p:spPr>
          <a:xfrm>
            <a:off x="7264377" y="1601764"/>
            <a:ext cx="1463671" cy="1587315"/>
          </a:xfrm>
          <a:prstGeom prst="rect">
            <a:avLst/>
          </a:prstGeom>
        </p:spPr>
      </p:pic>
    </p:spTree>
    <p:extLst>
      <p:ext uri="{BB962C8B-B14F-4D97-AF65-F5344CB8AC3E}">
        <p14:creationId xmlns:p14="http://schemas.microsoft.com/office/powerpoint/2010/main" val="3534689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34357-5D9D-8D46-801B-C485F957054A}"/>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FD3DF938-7D77-E141-8DAF-0A23FB64F804}"/>
              </a:ext>
            </a:extLst>
          </p:cNvPr>
          <p:cNvSpPr>
            <a:spLocks noGrp="1"/>
          </p:cNvSpPr>
          <p:nvPr>
            <p:ph idx="1"/>
          </p:nvPr>
        </p:nvSpPr>
        <p:spPr>
          <a:xfrm>
            <a:off x="699636" y="2236684"/>
            <a:ext cx="6336595" cy="2133838"/>
          </a:xfrm>
        </p:spPr>
        <p:txBody>
          <a:bodyPr>
            <a:noAutofit/>
          </a:bodyPr>
          <a:lstStyle/>
          <a:p>
            <a:r>
              <a:rPr lang="en-US" dirty="0"/>
              <a:t>cT1: iron corrected T1</a:t>
            </a:r>
          </a:p>
          <a:p>
            <a:r>
              <a:rPr lang="en-US" dirty="0"/>
              <a:t>PDFF: proton density fat fraction</a:t>
            </a:r>
          </a:p>
          <a:p>
            <a:r>
              <a:rPr lang="en-US" dirty="0"/>
              <a:t>MRCP: </a:t>
            </a:r>
            <a:r>
              <a:rPr lang="en-GB" dirty="0"/>
              <a:t>Magnetic Resonance Cholangiopancreatography </a:t>
            </a:r>
            <a:endParaRPr lang="en-US" dirty="0"/>
          </a:p>
        </p:txBody>
      </p:sp>
      <p:sp>
        <p:nvSpPr>
          <p:cNvPr id="4" name="Date Placeholder 3">
            <a:extLst>
              <a:ext uri="{FF2B5EF4-FFF2-40B4-BE49-F238E27FC236}">
                <a16:creationId xmlns:a16="http://schemas.microsoft.com/office/drawing/2014/main" id="{A936C089-3966-F040-B1C7-08252E62C94D}"/>
              </a:ext>
            </a:extLst>
          </p:cNvPr>
          <p:cNvSpPr>
            <a:spLocks noGrp="1"/>
          </p:cNvSpPr>
          <p:nvPr>
            <p:ph type="dt" sz="half" idx="10"/>
          </p:nvPr>
        </p:nvSpPr>
        <p:spPr/>
        <p:txBody>
          <a:bodyPr/>
          <a:lstStyle/>
          <a:p>
            <a:fld id="{DD988778-DC53-2749-8795-77B36719E71A}" type="datetime4">
              <a:rPr lang="en-GB" smtClean="0"/>
              <a:t>16 April 2022</a:t>
            </a:fld>
            <a:endParaRPr lang="en-US"/>
          </a:p>
        </p:txBody>
      </p:sp>
      <p:sp>
        <p:nvSpPr>
          <p:cNvPr id="5" name="Slide Number Placeholder 4">
            <a:extLst>
              <a:ext uri="{FF2B5EF4-FFF2-40B4-BE49-F238E27FC236}">
                <a16:creationId xmlns:a16="http://schemas.microsoft.com/office/drawing/2014/main" id="{47D4283B-C341-B148-A16E-B7CF7C299579}"/>
              </a:ext>
            </a:extLst>
          </p:cNvPr>
          <p:cNvSpPr>
            <a:spLocks noGrp="1"/>
          </p:cNvSpPr>
          <p:nvPr>
            <p:ph type="sldNum" sz="quarter" idx="12"/>
          </p:nvPr>
        </p:nvSpPr>
        <p:spPr/>
        <p:txBody>
          <a:bodyPr/>
          <a:lstStyle/>
          <a:p>
            <a:fld id="{AB283456-59C4-A54D-8424-204CA8FA9174}" type="slidenum">
              <a:rPr lang="en-US" smtClean="0"/>
              <a:t>1</a:t>
            </a:fld>
            <a:endParaRPr lang="en-US"/>
          </a:p>
        </p:txBody>
      </p:sp>
      <p:pic>
        <p:nvPicPr>
          <p:cNvPr id="6" name="Picture 5" descr="A picture containing text&#10;&#10;Description automatically generated">
            <a:extLst>
              <a:ext uri="{FF2B5EF4-FFF2-40B4-BE49-F238E27FC236}">
                <a16:creationId xmlns:a16="http://schemas.microsoft.com/office/drawing/2014/main" id="{36EA0435-A992-EE42-B00F-DE8F5D538404}"/>
              </a:ext>
            </a:extLst>
          </p:cNvPr>
          <p:cNvPicPr>
            <a:picLocks noChangeAspect="1"/>
          </p:cNvPicPr>
          <p:nvPr/>
        </p:nvPicPr>
        <p:blipFill>
          <a:blip r:embed="rId3"/>
          <a:stretch>
            <a:fillRect/>
          </a:stretch>
        </p:blipFill>
        <p:spPr>
          <a:xfrm>
            <a:off x="7258124" y="2079565"/>
            <a:ext cx="3588476" cy="3572527"/>
          </a:xfrm>
          <a:prstGeom prst="rect">
            <a:avLst/>
          </a:prstGeom>
        </p:spPr>
      </p:pic>
      <p:sp>
        <p:nvSpPr>
          <p:cNvPr id="7" name="TextBox 6">
            <a:extLst>
              <a:ext uri="{FF2B5EF4-FFF2-40B4-BE49-F238E27FC236}">
                <a16:creationId xmlns:a16="http://schemas.microsoft.com/office/drawing/2014/main" id="{E8271890-31E8-E448-934C-1F95DBA7B0D7}"/>
              </a:ext>
            </a:extLst>
          </p:cNvPr>
          <p:cNvSpPr txBox="1"/>
          <p:nvPr/>
        </p:nvSpPr>
        <p:spPr>
          <a:xfrm>
            <a:off x="7258124" y="5950763"/>
            <a:ext cx="3559436" cy="369332"/>
          </a:xfrm>
          <a:prstGeom prst="rect">
            <a:avLst/>
          </a:prstGeom>
          <a:noFill/>
        </p:spPr>
        <p:txBody>
          <a:bodyPr wrap="none" rtlCol="0">
            <a:spAutoFit/>
          </a:bodyPr>
          <a:lstStyle/>
          <a:p>
            <a:r>
              <a:rPr lang="en-US" dirty="0"/>
              <a:t>Image retrieved from: </a:t>
            </a:r>
            <a:r>
              <a:rPr lang="en-US" dirty="0" err="1"/>
              <a:t>Radiology.org</a:t>
            </a:r>
            <a:endParaRPr lang="en-US" dirty="0"/>
          </a:p>
        </p:txBody>
      </p:sp>
    </p:spTree>
    <p:extLst>
      <p:ext uri="{BB962C8B-B14F-4D97-AF65-F5344CB8AC3E}">
        <p14:creationId xmlns:p14="http://schemas.microsoft.com/office/powerpoint/2010/main" val="20798892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0BD8D-2BF9-5B41-850C-0C84165D26AB}"/>
              </a:ext>
            </a:extLst>
          </p:cNvPr>
          <p:cNvSpPr>
            <a:spLocks noGrp="1"/>
          </p:cNvSpPr>
          <p:nvPr>
            <p:ph type="title"/>
          </p:nvPr>
        </p:nvSpPr>
        <p:spPr>
          <a:xfrm>
            <a:off x="653141" y="212725"/>
            <a:ext cx="10515600" cy="1325563"/>
          </a:xfrm>
        </p:spPr>
        <p:txBody>
          <a:bodyPr/>
          <a:lstStyle/>
          <a:p>
            <a:r>
              <a:rPr lang="en-US" dirty="0"/>
              <a:t>Future Work</a:t>
            </a:r>
          </a:p>
        </p:txBody>
      </p:sp>
      <p:sp>
        <p:nvSpPr>
          <p:cNvPr id="3" name="Content Placeholder 2">
            <a:extLst>
              <a:ext uri="{FF2B5EF4-FFF2-40B4-BE49-F238E27FC236}">
                <a16:creationId xmlns:a16="http://schemas.microsoft.com/office/drawing/2014/main" id="{25D317BF-ADE0-7D4D-9D00-9CF2812138DE}"/>
              </a:ext>
            </a:extLst>
          </p:cNvPr>
          <p:cNvSpPr>
            <a:spLocks noGrp="1"/>
          </p:cNvSpPr>
          <p:nvPr>
            <p:ph idx="1"/>
          </p:nvPr>
        </p:nvSpPr>
        <p:spPr>
          <a:xfrm>
            <a:off x="653140" y="1250461"/>
            <a:ext cx="11249557" cy="5105890"/>
          </a:xfrm>
        </p:spPr>
        <p:txBody>
          <a:bodyPr>
            <a:normAutofit/>
          </a:bodyPr>
          <a:lstStyle/>
          <a:p>
            <a:r>
              <a:rPr lang="en-US" dirty="0"/>
              <a:t>Continual recruitment to increase sample size </a:t>
            </a:r>
          </a:p>
          <a:p>
            <a:r>
              <a:rPr lang="en-US" dirty="0"/>
              <a:t>Exclude confounding effect from disease status</a:t>
            </a:r>
          </a:p>
          <a:p>
            <a:r>
              <a:rPr lang="en-US" dirty="0"/>
              <a:t>Exclude confounding effect from hydration and iron</a:t>
            </a:r>
          </a:p>
          <a:p>
            <a:r>
              <a:rPr lang="en-US" dirty="0"/>
              <a:t>The direct effect of manganese on T1 without confounding of water, iron?</a:t>
            </a:r>
          </a:p>
          <a:p>
            <a:pPr lvl="1"/>
            <a:r>
              <a:rPr lang="en-US" dirty="0"/>
              <a:t>Mn is expected to reduce both T1 and T2, the cT1 measured increase instead of decrease</a:t>
            </a:r>
          </a:p>
          <a:p>
            <a:pPr lvl="1"/>
            <a:endParaRPr lang="en-US" dirty="0"/>
          </a:p>
        </p:txBody>
      </p:sp>
      <p:sp>
        <p:nvSpPr>
          <p:cNvPr id="4" name="Date Placeholder 3">
            <a:extLst>
              <a:ext uri="{FF2B5EF4-FFF2-40B4-BE49-F238E27FC236}">
                <a16:creationId xmlns:a16="http://schemas.microsoft.com/office/drawing/2014/main" id="{60250AF1-D084-CA4B-B0EA-45300DC6A8C4}"/>
              </a:ext>
            </a:extLst>
          </p:cNvPr>
          <p:cNvSpPr>
            <a:spLocks noGrp="1"/>
          </p:cNvSpPr>
          <p:nvPr>
            <p:ph type="dt" sz="half" idx="10"/>
          </p:nvPr>
        </p:nvSpPr>
        <p:spPr/>
        <p:txBody>
          <a:bodyPr/>
          <a:lstStyle/>
          <a:p>
            <a:fld id="{7CC29100-1A03-6048-8087-992BF6252EE7}" type="datetime4">
              <a:rPr lang="en-GB" smtClean="0"/>
              <a:t>16 April 2022</a:t>
            </a:fld>
            <a:endParaRPr lang="en-US"/>
          </a:p>
        </p:txBody>
      </p:sp>
      <p:sp>
        <p:nvSpPr>
          <p:cNvPr id="5" name="Slide Number Placeholder 4">
            <a:extLst>
              <a:ext uri="{FF2B5EF4-FFF2-40B4-BE49-F238E27FC236}">
                <a16:creationId xmlns:a16="http://schemas.microsoft.com/office/drawing/2014/main" id="{6B4D2CF9-D39F-7F46-A6A7-5A5E2398BE17}"/>
              </a:ext>
            </a:extLst>
          </p:cNvPr>
          <p:cNvSpPr>
            <a:spLocks noGrp="1"/>
          </p:cNvSpPr>
          <p:nvPr>
            <p:ph type="sldNum" sz="quarter" idx="12"/>
          </p:nvPr>
        </p:nvSpPr>
        <p:spPr/>
        <p:txBody>
          <a:bodyPr/>
          <a:lstStyle/>
          <a:p>
            <a:fld id="{AB283456-59C4-A54D-8424-204CA8FA9174}" type="slidenum">
              <a:rPr lang="en-US" smtClean="0"/>
              <a:t>19</a:t>
            </a:fld>
            <a:endParaRPr lang="en-US"/>
          </a:p>
        </p:txBody>
      </p:sp>
      <p:pic>
        <p:nvPicPr>
          <p:cNvPr id="6" name="Picture 5" descr="Diagram&#10;&#10;Description automatically generated">
            <a:extLst>
              <a:ext uri="{FF2B5EF4-FFF2-40B4-BE49-F238E27FC236}">
                <a16:creationId xmlns:a16="http://schemas.microsoft.com/office/drawing/2014/main" id="{CC48A3BD-E785-204F-B08B-EE0B2B7FBF45}"/>
              </a:ext>
            </a:extLst>
          </p:cNvPr>
          <p:cNvPicPr>
            <a:picLocks noChangeAspect="1"/>
          </p:cNvPicPr>
          <p:nvPr/>
        </p:nvPicPr>
        <p:blipFill>
          <a:blip r:embed="rId3"/>
          <a:stretch>
            <a:fillRect/>
          </a:stretch>
        </p:blipFill>
        <p:spPr>
          <a:xfrm>
            <a:off x="12811932" y="1981315"/>
            <a:ext cx="4058203" cy="2716248"/>
          </a:xfrm>
          <a:prstGeom prst="rect">
            <a:avLst/>
          </a:prstGeom>
        </p:spPr>
      </p:pic>
      <p:sp>
        <p:nvSpPr>
          <p:cNvPr id="7" name="TextBox 6">
            <a:extLst>
              <a:ext uri="{FF2B5EF4-FFF2-40B4-BE49-F238E27FC236}">
                <a16:creationId xmlns:a16="http://schemas.microsoft.com/office/drawing/2014/main" id="{D137E977-E2E4-E447-A57C-9449E9298E32}"/>
              </a:ext>
            </a:extLst>
          </p:cNvPr>
          <p:cNvSpPr txBox="1"/>
          <p:nvPr/>
        </p:nvSpPr>
        <p:spPr>
          <a:xfrm>
            <a:off x="16690600" y="3016274"/>
            <a:ext cx="4814908" cy="646331"/>
          </a:xfrm>
          <a:prstGeom prst="rect">
            <a:avLst/>
          </a:prstGeom>
          <a:noFill/>
        </p:spPr>
        <p:txBody>
          <a:bodyPr wrap="none" rtlCol="0">
            <a:spAutoFit/>
          </a:bodyPr>
          <a:lstStyle/>
          <a:p>
            <a:r>
              <a:rPr lang="en-US" dirty="0"/>
              <a:t>Total of 18mg manganese ingested,</a:t>
            </a:r>
          </a:p>
          <a:p>
            <a:r>
              <a:rPr lang="en-US" dirty="0"/>
              <a:t>Blood sample drawn at 1h, 2h, 4h and 6h after PJ </a:t>
            </a:r>
          </a:p>
        </p:txBody>
      </p:sp>
    </p:spTree>
    <p:extLst>
      <p:ext uri="{BB962C8B-B14F-4D97-AF65-F5344CB8AC3E}">
        <p14:creationId xmlns:p14="http://schemas.microsoft.com/office/powerpoint/2010/main" val="834448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98467-7B1E-BA43-B62C-DC5A60BD4A0B}"/>
              </a:ext>
            </a:extLst>
          </p:cNvPr>
          <p:cNvSpPr>
            <a:spLocks noGrp="1"/>
          </p:cNvSpPr>
          <p:nvPr>
            <p:ph type="title"/>
          </p:nvPr>
        </p:nvSpPr>
        <p:spPr>
          <a:xfrm>
            <a:off x="838200" y="93938"/>
            <a:ext cx="10515600" cy="1325563"/>
          </a:xfrm>
        </p:spPr>
        <p:txBody>
          <a:bodyPr/>
          <a:lstStyle/>
          <a:p>
            <a:r>
              <a:rPr lang="en-US" dirty="0"/>
              <a:t>Conclusion</a:t>
            </a:r>
          </a:p>
        </p:txBody>
      </p:sp>
      <p:sp>
        <p:nvSpPr>
          <p:cNvPr id="3" name="Content Placeholder 2">
            <a:extLst>
              <a:ext uri="{FF2B5EF4-FFF2-40B4-BE49-F238E27FC236}">
                <a16:creationId xmlns:a16="http://schemas.microsoft.com/office/drawing/2014/main" id="{E70F82A7-3D96-574D-99A5-36D481A065E1}"/>
              </a:ext>
            </a:extLst>
          </p:cNvPr>
          <p:cNvSpPr>
            <a:spLocks noGrp="1"/>
          </p:cNvSpPr>
          <p:nvPr>
            <p:ph idx="1"/>
          </p:nvPr>
        </p:nvSpPr>
        <p:spPr>
          <a:xfrm>
            <a:off x="838200" y="1159447"/>
            <a:ext cx="10515600" cy="953552"/>
          </a:xfrm>
        </p:spPr>
        <p:txBody>
          <a:bodyPr>
            <a:normAutofit/>
          </a:bodyPr>
          <a:lstStyle/>
          <a:p>
            <a:r>
              <a:rPr lang="en-GB" sz="2400" dirty="0"/>
              <a:t>The effect on liver cT1 introduced by pineapple juice is neglectable given the found larger measurement uncertainty (repeatability)</a:t>
            </a:r>
          </a:p>
        </p:txBody>
      </p:sp>
      <p:sp>
        <p:nvSpPr>
          <p:cNvPr id="4" name="Date Placeholder 3">
            <a:extLst>
              <a:ext uri="{FF2B5EF4-FFF2-40B4-BE49-F238E27FC236}">
                <a16:creationId xmlns:a16="http://schemas.microsoft.com/office/drawing/2014/main" id="{9A90F4AA-B4FB-974F-A3DB-A55F71EE2CD4}"/>
              </a:ext>
            </a:extLst>
          </p:cNvPr>
          <p:cNvSpPr>
            <a:spLocks noGrp="1"/>
          </p:cNvSpPr>
          <p:nvPr>
            <p:ph type="dt" sz="half" idx="10"/>
          </p:nvPr>
        </p:nvSpPr>
        <p:spPr/>
        <p:txBody>
          <a:bodyPr/>
          <a:lstStyle/>
          <a:p>
            <a:fld id="{E38AF661-DF3B-E649-B280-6800B9030818}" type="datetime4">
              <a:rPr lang="en-GB" smtClean="0"/>
              <a:t>16 April 2022</a:t>
            </a:fld>
            <a:endParaRPr lang="en-US"/>
          </a:p>
        </p:txBody>
      </p:sp>
      <p:sp>
        <p:nvSpPr>
          <p:cNvPr id="7" name="Slide Number Placeholder 6">
            <a:extLst>
              <a:ext uri="{FF2B5EF4-FFF2-40B4-BE49-F238E27FC236}">
                <a16:creationId xmlns:a16="http://schemas.microsoft.com/office/drawing/2014/main" id="{96113482-6230-1B45-A6B0-5C64ACFB7603}"/>
              </a:ext>
            </a:extLst>
          </p:cNvPr>
          <p:cNvSpPr>
            <a:spLocks noGrp="1"/>
          </p:cNvSpPr>
          <p:nvPr>
            <p:ph type="sldNum" sz="quarter" idx="12"/>
          </p:nvPr>
        </p:nvSpPr>
        <p:spPr/>
        <p:txBody>
          <a:bodyPr/>
          <a:lstStyle/>
          <a:p>
            <a:fld id="{AB283456-59C4-A54D-8424-204CA8FA9174}" type="slidenum">
              <a:rPr lang="en-US" smtClean="0"/>
              <a:t>20</a:t>
            </a:fld>
            <a:endParaRPr lang="en-US"/>
          </a:p>
        </p:txBody>
      </p:sp>
      <p:pic>
        <p:nvPicPr>
          <p:cNvPr id="16" name="Picture 15">
            <a:extLst>
              <a:ext uri="{FF2B5EF4-FFF2-40B4-BE49-F238E27FC236}">
                <a16:creationId xmlns:a16="http://schemas.microsoft.com/office/drawing/2014/main" id="{6F0E4A09-BBC0-2F4E-A911-8B672FAC8DE5}"/>
              </a:ext>
            </a:extLst>
          </p:cNvPr>
          <p:cNvPicPr>
            <a:picLocks noChangeAspect="1"/>
          </p:cNvPicPr>
          <p:nvPr/>
        </p:nvPicPr>
        <p:blipFill>
          <a:blip r:embed="rId3"/>
          <a:stretch>
            <a:fillRect/>
          </a:stretch>
        </p:blipFill>
        <p:spPr>
          <a:xfrm>
            <a:off x="1894070" y="4408850"/>
            <a:ext cx="1626731" cy="1764149"/>
          </a:xfrm>
          <a:prstGeom prst="rect">
            <a:avLst/>
          </a:prstGeom>
        </p:spPr>
      </p:pic>
      <p:pic>
        <p:nvPicPr>
          <p:cNvPr id="20" name="Picture 19">
            <a:extLst>
              <a:ext uri="{FF2B5EF4-FFF2-40B4-BE49-F238E27FC236}">
                <a16:creationId xmlns:a16="http://schemas.microsoft.com/office/drawing/2014/main" id="{7FAE54A9-B219-FD4D-B977-87E7CDF858BD}"/>
              </a:ext>
            </a:extLst>
          </p:cNvPr>
          <p:cNvPicPr>
            <a:picLocks noChangeAspect="1"/>
          </p:cNvPicPr>
          <p:nvPr/>
        </p:nvPicPr>
        <p:blipFill>
          <a:blip r:embed="rId4"/>
          <a:stretch>
            <a:fillRect/>
          </a:stretch>
        </p:blipFill>
        <p:spPr>
          <a:xfrm>
            <a:off x="8559332" y="4408850"/>
            <a:ext cx="1645301" cy="1764149"/>
          </a:xfrm>
          <a:prstGeom prst="rect">
            <a:avLst/>
          </a:prstGeom>
        </p:spPr>
      </p:pic>
      <p:pic>
        <p:nvPicPr>
          <p:cNvPr id="24" name="Picture 23">
            <a:extLst>
              <a:ext uri="{FF2B5EF4-FFF2-40B4-BE49-F238E27FC236}">
                <a16:creationId xmlns:a16="http://schemas.microsoft.com/office/drawing/2014/main" id="{35C378AF-8CD5-A64F-86DD-BACE50E331FC}"/>
              </a:ext>
            </a:extLst>
          </p:cNvPr>
          <p:cNvPicPr>
            <a:picLocks noChangeAspect="1"/>
          </p:cNvPicPr>
          <p:nvPr/>
        </p:nvPicPr>
        <p:blipFill>
          <a:blip r:embed="rId5"/>
          <a:stretch>
            <a:fillRect/>
          </a:stretch>
        </p:blipFill>
        <p:spPr>
          <a:xfrm>
            <a:off x="5268730" y="4408850"/>
            <a:ext cx="1626731" cy="1764149"/>
          </a:xfrm>
          <a:prstGeom prst="rect">
            <a:avLst/>
          </a:prstGeom>
        </p:spPr>
      </p:pic>
      <p:pic>
        <p:nvPicPr>
          <p:cNvPr id="27" name="Picture 26">
            <a:extLst>
              <a:ext uri="{FF2B5EF4-FFF2-40B4-BE49-F238E27FC236}">
                <a16:creationId xmlns:a16="http://schemas.microsoft.com/office/drawing/2014/main" id="{3E2B19E1-6727-EE4F-87AE-E55FE3D357C3}"/>
              </a:ext>
            </a:extLst>
          </p:cNvPr>
          <p:cNvPicPr>
            <a:picLocks noChangeAspect="1"/>
          </p:cNvPicPr>
          <p:nvPr/>
        </p:nvPicPr>
        <p:blipFill>
          <a:blip r:embed="rId6"/>
          <a:stretch>
            <a:fillRect/>
          </a:stretch>
        </p:blipFill>
        <p:spPr>
          <a:xfrm>
            <a:off x="3581400" y="4408850"/>
            <a:ext cx="1626731" cy="1764149"/>
          </a:xfrm>
          <a:prstGeom prst="rect">
            <a:avLst/>
          </a:prstGeom>
        </p:spPr>
      </p:pic>
      <p:pic>
        <p:nvPicPr>
          <p:cNvPr id="29" name="Picture 28">
            <a:extLst>
              <a:ext uri="{FF2B5EF4-FFF2-40B4-BE49-F238E27FC236}">
                <a16:creationId xmlns:a16="http://schemas.microsoft.com/office/drawing/2014/main" id="{2BEF98F3-FB68-334A-B02C-B7A7BB5C02D4}"/>
              </a:ext>
            </a:extLst>
          </p:cNvPr>
          <p:cNvPicPr>
            <a:picLocks noChangeAspect="1"/>
          </p:cNvPicPr>
          <p:nvPr/>
        </p:nvPicPr>
        <p:blipFill>
          <a:blip r:embed="rId7"/>
          <a:stretch>
            <a:fillRect/>
          </a:stretch>
        </p:blipFill>
        <p:spPr>
          <a:xfrm>
            <a:off x="10204633" y="4408850"/>
            <a:ext cx="1645301" cy="1764149"/>
          </a:xfrm>
          <a:prstGeom prst="rect">
            <a:avLst/>
          </a:prstGeom>
        </p:spPr>
      </p:pic>
      <p:pic>
        <p:nvPicPr>
          <p:cNvPr id="31" name="Picture 30">
            <a:extLst>
              <a:ext uri="{FF2B5EF4-FFF2-40B4-BE49-F238E27FC236}">
                <a16:creationId xmlns:a16="http://schemas.microsoft.com/office/drawing/2014/main" id="{FA1CC17D-70D3-A74C-8D9B-D5BFBDC7C40F}"/>
              </a:ext>
            </a:extLst>
          </p:cNvPr>
          <p:cNvPicPr>
            <a:picLocks noChangeAspect="1"/>
          </p:cNvPicPr>
          <p:nvPr/>
        </p:nvPicPr>
        <p:blipFill>
          <a:blip r:embed="rId8"/>
          <a:stretch>
            <a:fillRect/>
          </a:stretch>
        </p:blipFill>
        <p:spPr>
          <a:xfrm>
            <a:off x="6914031" y="4408850"/>
            <a:ext cx="1626731" cy="1764149"/>
          </a:xfrm>
          <a:prstGeom prst="rect">
            <a:avLst/>
          </a:prstGeom>
        </p:spPr>
      </p:pic>
      <p:pic>
        <p:nvPicPr>
          <p:cNvPr id="21" name="Picture 20">
            <a:extLst>
              <a:ext uri="{FF2B5EF4-FFF2-40B4-BE49-F238E27FC236}">
                <a16:creationId xmlns:a16="http://schemas.microsoft.com/office/drawing/2014/main" id="{B24C1463-FE29-4945-914F-BB73140214AA}"/>
              </a:ext>
            </a:extLst>
          </p:cNvPr>
          <p:cNvPicPr>
            <a:picLocks noChangeAspect="1"/>
          </p:cNvPicPr>
          <p:nvPr/>
        </p:nvPicPr>
        <p:blipFill>
          <a:blip r:embed="rId3"/>
          <a:stretch>
            <a:fillRect/>
          </a:stretch>
        </p:blipFill>
        <p:spPr>
          <a:xfrm>
            <a:off x="1894070" y="2546926"/>
            <a:ext cx="1626731" cy="1764149"/>
          </a:xfrm>
          <a:prstGeom prst="rect">
            <a:avLst/>
          </a:prstGeom>
        </p:spPr>
      </p:pic>
      <p:pic>
        <p:nvPicPr>
          <p:cNvPr id="22" name="Picture 21">
            <a:extLst>
              <a:ext uri="{FF2B5EF4-FFF2-40B4-BE49-F238E27FC236}">
                <a16:creationId xmlns:a16="http://schemas.microsoft.com/office/drawing/2014/main" id="{BF9AB001-51E7-904D-A9BE-9CAF2EE469F8}"/>
              </a:ext>
            </a:extLst>
          </p:cNvPr>
          <p:cNvPicPr>
            <a:picLocks noChangeAspect="1"/>
          </p:cNvPicPr>
          <p:nvPr/>
        </p:nvPicPr>
        <p:blipFill>
          <a:blip r:embed="rId4"/>
          <a:stretch>
            <a:fillRect/>
          </a:stretch>
        </p:blipFill>
        <p:spPr>
          <a:xfrm>
            <a:off x="8559332" y="2546926"/>
            <a:ext cx="1645301" cy="1764149"/>
          </a:xfrm>
          <a:prstGeom prst="rect">
            <a:avLst/>
          </a:prstGeom>
        </p:spPr>
      </p:pic>
      <p:pic>
        <p:nvPicPr>
          <p:cNvPr id="23" name="Picture 22">
            <a:extLst>
              <a:ext uri="{FF2B5EF4-FFF2-40B4-BE49-F238E27FC236}">
                <a16:creationId xmlns:a16="http://schemas.microsoft.com/office/drawing/2014/main" id="{8533B34D-E30E-1040-8134-68567D237FED}"/>
              </a:ext>
            </a:extLst>
          </p:cNvPr>
          <p:cNvPicPr>
            <a:picLocks noChangeAspect="1"/>
          </p:cNvPicPr>
          <p:nvPr/>
        </p:nvPicPr>
        <p:blipFill>
          <a:blip r:embed="rId5"/>
          <a:stretch>
            <a:fillRect/>
          </a:stretch>
        </p:blipFill>
        <p:spPr>
          <a:xfrm>
            <a:off x="5268730" y="2546926"/>
            <a:ext cx="1626731" cy="1764149"/>
          </a:xfrm>
          <a:prstGeom prst="rect">
            <a:avLst/>
          </a:prstGeom>
        </p:spPr>
      </p:pic>
      <p:pic>
        <p:nvPicPr>
          <p:cNvPr id="25" name="Picture 24">
            <a:extLst>
              <a:ext uri="{FF2B5EF4-FFF2-40B4-BE49-F238E27FC236}">
                <a16:creationId xmlns:a16="http://schemas.microsoft.com/office/drawing/2014/main" id="{DBD8E371-DEBB-F348-8DBE-488DCD456945}"/>
              </a:ext>
            </a:extLst>
          </p:cNvPr>
          <p:cNvPicPr>
            <a:picLocks noChangeAspect="1"/>
          </p:cNvPicPr>
          <p:nvPr/>
        </p:nvPicPr>
        <p:blipFill>
          <a:blip r:embed="rId6"/>
          <a:stretch>
            <a:fillRect/>
          </a:stretch>
        </p:blipFill>
        <p:spPr>
          <a:xfrm>
            <a:off x="3581400" y="2546926"/>
            <a:ext cx="1626731" cy="1764149"/>
          </a:xfrm>
          <a:prstGeom prst="rect">
            <a:avLst/>
          </a:prstGeom>
        </p:spPr>
      </p:pic>
      <p:pic>
        <p:nvPicPr>
          <p:cNvPr id="26" name="Picture 25">
            <a:extLst>
              <a:ext uri="{FF2B5EF4-FFF2-40B4-BE49-F238E27FC236}">
                <a16:creationId xmlns:a16="http://schemas.microsoft.com/office/drawing/2014/main" id="{526A3C41-0F83-4843-8F05-E97E438962F8}"/>
              </a:ext>
            </a:extLst>
          </p:cNvPr>
          <p:cNvPicPr>
            <a:picLocks noChangeAspect="1"/>
          </p:cNvPicPr>
          <p:nvPr/>
        </p:nvPicPr>
        <p:blipFill>
          <a:blip r:embed="rId7"/>
          <a:stretch>
            <a:fillRect/>
          </a:stretch>
        </p:blipFill>
        <p:spPr>
          <a:xfrm>
            <a:off x="10204633" y="2546926"/>
            <a:ext cx="1645301" cy="1764149"/>
          </a:xfrm>
          <a:prstGeom prst="rect">
            <a:avLst/>
          </a:prstGeom>
        </p:spPr>
      </p:pic>
      <p:pic>
        <p:nvPicPr>
          <p:cNvPr id="28" name="Picture 27">
            <a:extLst>
              <a:ext uri="{FF2B5EF4-FFF2-40B4-BE49-F238E27FC236}">
                <a16:creationId xmlns:a16="http://schemas.microsoft.com/office/drawing/2014/main" id="{058FAB42-E3E9-A14E-9CC6-873A6DCA7356}"/>
              </a:ext>
            </a:extLst>
          </p:cNvPr>
          <p:cNvPicPr>
            <a:picLocks noChangeAspect="1"/>
          </p:cNvPicPr>
          <p:nvPr/>
        </p:nvPicPr>
        <p:blipFill>
          <a:blip r:embed="rId8"/>
          <a:stretch>
            <a:fillRect/>
          </a:stretch>
        </p:blipFill>
        <p:spPr>
          <a:xfrm>
            <a:off x="6914031" y="2546926"/>
            <a:ext cx="1626731" cy="1764149"/>
          </a:xfrm>
          <a:prstGeom prst="rect">
            <a:avLst/>
          </a:prstGeom>
        </p:spPr>
      </p:pic>
      <p:sp>
        <p:nvSpPr>
          <p:cNvPr id="30" name="TextBox 29">
            <a:extLst>
              <a:ext uri="{FF2B5EF4-FFF2-40B4-BE49-F238E27FC236}">
                <a16:creationId xmlns:a16="http://schemas.microsoft.com/office/drawing/2014/main" id="{EA78C0C9-A89D-C04D-A808-5D13FD468D51}"/>
              </a:ext>
            </a:extLst>
          </p:cNvPr>
          <p:cNvSpPr txBox="1"/>
          <p:nvPr/>
        </p:nvSpPr>
        <p:spPr>
          <a:xfrm>
            <a:off x="53616" y="4690759"/>
            <a:ext cx="2035608" cy="923330"/>
          </a:xfrm>
          <a:prstGeom prst="rect">
            <a:avLst/>
          </a:prstGeom>
          <a:noFill/>
        </p:spPr>
        <p:txBody>
          <a:bodyPr wrap="square" rtlCol="0">
            <a:spAutoFit/>
          </a:bodyPr>
          <a:lstStyle/>
          <a:p>
            <a:r>
              <a:rPr lang="en-US" b="1" dirty="0"/>
              <a:t>Rep (1.5T): </a:t>
            </a:r>
          </a:p>
          <a:p>
            <a:r>
              <a:rPr lang="en-US" dirty="0"/>
              <a:t>Case EXP010_016 Healthy Volunteer</a:t>
            </a:r>
            <a:endParaRPr lang="en-US" baseline="30000" dirty="0"/>
          </a:p>
        </p:txBody>
      </p:sp>
      <p:sp>
        <p:nvSpPr>
          <p:cNvPr id="32" name="TextBox 31">
            <a:extLst>
              <a:ext uri="{FF2B5EF4-FFF2-40B4-BE49-F238E27FC236}">
                <a16:creationId xmlns:a16="http://schemas.microsoft.com/office/drawing/2014/main" id="{5D393541-1DC8-FE45-BB3D-42F832029AF4}"/>
              </a:ext>
            </a:extLst>
          </p:cNvPr>
          <p:cNvSpPr txBox="1"/>
          <p:nvPr/>
        </p:nvSpPr>
        <p:spPr>
          <a:xfrm>
            <a:off x="53616" y="2974968"/>
            <a:ext cx="2035608" cy="923330"/>
          </a:xfrm>
          <a:prstGeom prst="rect">
            <a:avLst/>
          </a:prstGeom>
          <a:noFill/>
        </p:spPr>
        <p:txBody>
          <a:bodyPr wrap="square" rtlCol="0">
            <a:spAutoFit/>
          </a:bodyPr>
          <a:lstStyle/>
          <a:p>
            <a:r>
              <a:rPr lang="en-US" b="1" dirty="0"/>
              <a:t>Rep (3T): </a:t>
            </a:r>
          </a:p>
          <a:p>
            <a:r>
              <a:rPr lang="en-US" dirty="0"/>
              <a:t>Case EXP010_021 Healthy Volunteer</a:t>
            </a:r>
            <a:endParaRPr lang="en-US" baseline="30000" dirty="0"/>
          </a:p>
        </p:txBody>
      </p:sp>
      <p:sp>
        <p:nvSpPr>
          <p:cNvPr id="33" name="TextBox 32">
            <a:extLst>
              <a:ext uri="{FF2B5EF4-FFF2-40B4-BE49-F238E27FC236}">
                <a16:creationId xmlns:a16="http://schemas.microsoft.com/office/drawing/2014/main" id="{4D4AEBD5-CAFF-544A-B8B3-0EDC30AEA386}"/>
              </a:ext>
            </a:extLst>
          </p:cNvPr>
          <p:cNvSpPr txBox="1"/>
          <p:nvPr/>
        </p:nvSpPr>
        <p:spPr>
          <a:xfrm>
            <a:off x="2194393" y="2079818"/>
            <a:ext cx="1105239" cy="369332"/>
          </a:xfrm>
          <a:prstGeom prst="rect">
            <a:avLst/>
          </a:prstGeom>
          <a:noFill/>
        </p:spPr>
        <p:txBody>
          <a:bodyPr wrap="none" rtlCol="0">
            <a:spAutoFit/>
          </a:bodyPr>
          <a:lstStyle/>
          <a:p>
            <a:r>
              <a:rPr lang="en-US" dirty="0"/>
              <a:t>cT1 Pre PJ</a:t>
            </a:r>
          </a:p>
        </p:txBody>
      </p:sp>
      <p:sp>
        <p:nvSpPr>
          <p:cNvPr id="34" name="TextBox 33">
            <a:extLst>
              <a:ext uri="{FF2B5EF4-FFF2-40B4-BE49-F238E27FC236}">
                <a16:creationId xmlns:a16="http://schemas.microsoft.com/office/drawing/2014/main" id="{A3CFFBB9-4119-7E44-B70B-DC0BB6ABB3CF}"/>
              </a:ext>
            </a:extLst>
          </p:cNvPr>
          <p:cNvSpPr txBox="1"/>
          <p:nvPr/>
        </p:nvSpPr>
        <p:spPr>
          <a:xfrm>
            <a:off x="8756426" y="2079818"/>
            <a:ext cx="1251112" cy="369332"/>
          </a:xfrm>
          <a:prstGeom prst="rect">
            <a:avLst/>
          </a:prstGeom>
          <a:noFill/>
        </p:spPr>
        <p:txBody>
          <a:bodyPr wrap="none" rtlCol="0">
            <a:spAutoFit/>
          </a:bodyPr>
          <a:lstStyle/>
          <a:p>
            <a:r>
              <a:rPr lang="en-US" dirty="0"/>
              <a:t>PDFF Pre PJ</a:t>
            </a:r>
          </a:p>
        </p:txBody>
      </p:sp>
      <p:sp>
        <p:nvSpPr>
          <p:cNvPr id="35" name="TextBox 34">
            <a:extLst>
              <a:ext uri="{FF2B5EF4-FFF2-40B4-BE49-F238E27FC236}">
                <a16:creationId xmlns:a16="http://schemas.microsoft.com/office/drawing/2014/main" id="{10E0D287-AF48-B946-8596-C2A2804F2271}"/>
              </a:ext>
            </a:extLst>
          </p:cNvPr>
          <p:cNvSpPr txBox="1"/>
          <p:nvPr/>
        </p:nvSpPr>
        <p:spPr>
          <a:xfrm>
            <a:off x="5520659" y="2084093"/>
            <a:ext cx="1122871" cy="369332"/>
          </a:xfrm>
          <a:prstGeom prst="rect">
            <a:avLst/>
          </a:prstGeom>
          <a:noFill/>
        </p:spPr>
        <p:txBody>
          <a:bodyPr wrap="none" rtlCol="0">
            <a:spAutoFit/>
          </a:bodyPr>
          <a:lstStyle/>
          <a:p>
            <a:r>
              <a:rPr lang="en-US" dirty="0"/>
              <a:t>T2* Pre PJ</a:t>
            </a:r>
          </a:p>
        </p:txBody>
      </p:sp>
      <p:sp>
        <p:nvSpPr>
          <p:cNvPr id="36" name="TextBox 35">
            <a:extLst>
              <a:ext uri="{FF2B5EF4-FFF2-40B4-BE49-F238E27FC236}">
                <a16:creationId xmlns:a16="http://schemas.microsoft.com/office/drawing/2014/main" id="{879CE011-F4DB-954F-BD95-EE6EF41BD390}"/>
              </a:ext>
            </a:extLst>
          </p:cNvPr>
          <p:cNvSpPr txBox="1"/>
          <p:nvPr/>
        </p:nvSpPr>
        <p:spPr>
          <a:xfrm>
            <a:off x="3691329" y="2062685"/>
            <a:ext cx="1194045" cy="369332"/>
          </a:xfrm>
          <a:prstGeom prst="rect">
            <a:avLst/>
          </a:prstGeom>
          <a:noFill/>
        </p:spPr>
        <p:txBody>
          <a:bodyPr wrap="none" rtlCol="0">
            <a:spAutoFit/>
          </a:bodyPr>
          <a:lstStyle/>
          <a:p>
            <a:r>
              <a:rPr lang="en-US" dirty="0"/>
              <a:t>cT1 Post PJ</a:t>
            </a:r>
          </a:p>
        </p:txBody>
      </p:sp>
      <p:sp>
        <p:nvSpPr>
          <p:cNvPr id="37" name="TextBox 36">
            <a:extLst>
              <a:ext uri="{FF2B5EF4-FFF2-40B4-BE49-F238E27FC236}">
                <a16:creationId xmlns:a16="http://schemas.microsoft.com/office/drawing/2014/main" id="{217AE701-A2E3-7E44-A404-A7F744E89E00}"/>
              </a:ext>
            </a:extLst>
          </p:cNvPr>
          <p:cNvSpPr txBox="1"/>
          <p:nvPr/>
        </p:nvSpPr>
        <p:spPr>
          <a:xfrm>
            <a:off x="7121557" y="2079818"/>
            <a:ext cx="1211678" cy="369332"/>
          </a:xfrm>
          <a:prstGeom prst="rect">
            <a:avLst/>
          </a:prstGeom>
          <a:noFill/>
        </p:spPr>
        <p:txBody>
          <a:bodyPr wrap="none" rtlCol="0">
            <a:spAutoFit/>
          </a:bodyPr>
          <a:lstStyle/>
          <a:p>
            <a:r>
              <a:rPr lang="en-US" dirty="0"/>
              <a:t>T2* Post PJ</a:t>
            </a:r>
          </a:p>
        </p:txBody>
      </p:sp>
      <p:sp>
        <p:nvSpPr>
          <p:cNvPr id="38" name="TextBox 37">
            <a:extLst>
              <a:ext uri="{FF2B5EF4-FFF2-40B4-BE49-F238E27FC236}">
                <a16:creationId xmlns:a16="http://schemas.microsoft.com/office/drawing/2014/main" id="{8D85F4B8-D9FE-7244-A56D-4A8276282FD0}"/>
              </a:ext>
            </a:extLst>
          </p:cNvPr>
          <p:cNvSpPr txBox="1"/>
          <p:nvPr/>
        </p:nvSpPr>
        <p:spPr>
          <a:xfrm>
            <a:off x="10357323" y="2079818"/>
            <a:ext cx="1339919" cy="369332"/>
          </a:xfrm>
          <a:prstGeom prst="rect">
            <a:avLst/>
          </a:prstGeom>
          <a:noFill/>
        </p:spPr>
        <p:txBody>
          <a:bodyPr wrap="none" rtlCol="0">
            <a:spAutoFit/>
          </a:bodyPr>
          <a:lstStyle/>
          <a:p>
            <a:r>
              <a:rPr lang="en-US" dirty="0"/>
              <a:t>PDFF Post PJ</a:t>
            </a:r>
          </a:p>
        </p:txBody>
      </p:sp>
    </p:spTree>
    <p:extLst>
      <p:ext uri="{BB962C8B-B14F-4D97-AF65-F5344CB8AC3E}">
        <p14:creationId xmlns:p14="http://schemas.microsoft.com/office/powerpoint/2010/main" val="12067924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C2371-F2BA-1742-833A-EB28446E59B6}"/>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72E1EE2A-2470-AE40-8EAA-C8BDC3B221DE}"/>
              </a:ext>
            </a:extLst>
          </p:cNvPr>
          <p:cNvSpPr>
            <a:spLocks noGrp="1"/>
          </p:cNvSpPr>
          <p:nvPr>
            <p:ph idx="1"/>
          </p:nvPr>
        </p:nvSpPr>
        <p:spPr>
          <a:xfrm>
            <a:off x="653142" y="1250461"/>
            <a:ext cx="11081658" cy="5326470"/>
          </a:xfrm>
        </p:spPr>
        <p:txBody>
          <a:bodyPr/>
          <a:lstStyle/>
          <a:p>
            <a:r>
              <a:rPr lang="en-GB" sz="1400" dirty="0" err="1"/>
              <a:t>Radiopedia</a:t>
            </a:r>
            <a:r>
              <a:rPr lang="en-GB" sz="1400" dirty="0"/>
              <a:t>: </a:t>
            </a:r>
            <a:r>
              <a:rPr lang="en-GB" sz="1400" dirty="0" err="1"/>
              <a:t>Gasterointestinal</a:t>
            </a:r>
            <a:r>
              <a:rPr lang="en-GB" sz="1400" dirty="0"/>
              <a:t> MRI Contrast Agents</a:t>
            </a:r>
          </a:p>
          <a:p>
            <a:r>
              <a:rPr lang="en-GB" sz="1400" dirty="0" err="1"/>
              <a:t>Mohabir</a:t>
            </a:r>
            <a:r>
              <a:rPr lang="en-GB" sz="1400" dirty="0"/>
              <a:t>, Sheryl et al. “The efficacy of pineapple juice as a negative oral contrast agent in magnetic resonance cholangiopancreatography.” </a:t>
            </a:r>
            <a:r>
              <a:rPr lang="en-GB" sz="1400" i="1" dirty="0"/>
              <a:t>SA journal of radiology</a:t>
            </a:r>
            <a:r>
              <a:rPr lang="en-GB" sz="1400" dirty="0"/>
              <a:t> vol. 24,1 1875. 29 Jul. 2020, doi:10.4102/sajr.v24i1.1875</a:t>
            </a:r>
          </a:p>
          <a:p>
            <a:r>
              <a:rPr lang="en-GB" sz="1400" dirty="0" err="1"/>
              <a:t>Alshehri</a:t>
            </a:r>
            <a:r>
              <a:rPr lang="en-GB" sz="1400" dirty="0"/>
              <a:t>, Fahad Mohammed Ali. “Comparative study of pineapple juice as a negative oral contrast agent in magnetic resonance cholangiopancreatography.” </a:t>
            </a:r>
            <a:r>
              <a:rPr lang="en-GB" sz="1400" i="1" dirty="0"/>
              <a:t>Journal of clinical and diagnostic research : JCDR</a:t>
            </a:r>
            <a:r>
              <a:rPr lang="en-GB" sz="1400" dirty="0"/>
              <a:t> vol. 9,1 (2015): TC13-6. doi:10.7860/JCDR/2015/10240.5463</a:t>
            </a:r>
          </a:p>
          <a:p>
            <a:r>
              <a:rPr lang="en-GB" sz="1400" dirty="0" err="1"/>
              <a:t>Hiraishi</a:t>
            </a:r>
            <a:r>
              <a:rPr lang="en-GB" sz="1400" dirty="0"/>
              <a:t>, K et al. “Blueberry juice: preliminary evaluation as an oral contrast agent in gastrointestinal MR imaging.” </a:t>
            </a:r>
            <a:r>
              <a:rPr lang="en-GB" sz="1400" i="1" dirty="0"/>
              <a:t>Radiology</a:t>
            </a:r>
            <a:r>
              <a:rPr lang="en-GB" sz="1400" dirty="0"/>
              <a:t> vol. 194,1 (1995): 119-23. doi:10.1148/radiology.194.1.7997537</a:t>
            </a:r>
          </a:p>
          <a:p>
            <a:r>
              <a:rPr lang="en-GB" sz="1400" dirty="0" err="1"/>
              <a:t>Bachtiar</a:t>
            </a:r>
            <a:r>
              <a:rPr lang="en-GB" sz="1400" dirty="0"/>
              <a:t> V, Kelly MD, </a:t>
            </a:r>
            <a:r>
              <a:rPr lang="en-GB" sz="1400" dirty="0" err="1"/>
              <a:t>Wilman</a:t>
            </a:r>
            <a:r>
              <a:rPr lang="en-GB" sz="1400" dirty="0"/>
              <a:t> HR, Jacobs J, </a:t>
            </a:r>
            <a:r>
              <a:rPr lang="en-GB" sz="1400" dirty="0" err="1"/>
              <a:t>Newbould</a:t>
            </a:r>
            <a:r>
              <a:rPr lang="en-GB" sz="1400" dirty="0"/>
              <a:t> R, et al. (2019) Repeatability and reproducibility of multiparametric magnetic resonance imaging of the liver. PLOS ONE 14(4): e0214921. </a:t>
            </a:r>
            <a:r>
              <a:rPr lang="en-GB" sz="1400" dirty="0">
                <a:hlinkClick r:id="rId3">
                  <a:extLst>
                    <a:ext uri="{A12FA001-AC4F-418D-AE19-62706E023703}">
                      <ahyp:hlinkClr xmlns:ahyp="http://schemas.microsoft.com/office/drawing/2018/hyperlinkcolor" val="tx"/>
                    </a:ext>
                  </a:extLst>
                </a:hlinkClick>
              </a:rPr>
              <a:t>https://doi.org/10.1371/journal.pone.0214921</a:t>
            </a:r>
            <a:endParaRPr lang="en-GB" sz="1400" dirty="0"/>
          </a:p>
          <a:p>
            <a:r>
              <a:rPr lang="en-GB" sz="1400" dirty="0"/>
              <a:t>Dennis, Andrea, Matt D. Kelly, Carolina Fernandes, Sofia </a:t>
            </a:r>
            <a:r>
              <a:rPr lang="en-GB" sz="1400" dirty="0" err="1"/>
              <a:t>Mouchti</a:t>
            </a:r>
            <a:r>
              <a:rPr lang="en-GB" sz="1400" dirty="0"/>
              <a:t>, Jonathan A. Fallowfield, Gideon Hirschfield, Michael </a:t>
            </a:r>
            <a:r>
              <a:rPr lang="en-GB" sz="1400" dirty="0" err="1"/>
              <a:t>Pavlides</a:t>
            </a:r>
            <a:r>
              <a:rPr lang="en-GB" sz="1400" dirty="0"/>
              <a:t>, et al. 2021. ‘’Correlations Between MRI Biomarkers PDFF and CT1 With Histopathological Features of Non-Alcoholic Steatohepatitis’’. </a:t>
            </a:r>
            <a:r>
              <a:rPr lang="en-GB" sz="1400" i="1" dirty="0"/>
              <a:t>Frontiers in Endocrinology</a:t>
            </a:r>
            <a:r>
              <a:rPr lang="en-GB" sz="1400" dirty="0"/>
              <a:t> 11 (January): 575843. </a:t>
            </a:r>
            <a:r>
              <a:rPr lang="en-GB" sz="1400" dirty="0">
                <a:hlinkClick r:id="rId4"/>
              </a:rPr>
              <a:t>https://doi.org/10.3389/fendo.2020.575843</a:t>
            </a:r>
            <a:r>
              <a:rPr lang="en-GB" sz="1400" dirty="0"/>
              <a:t>.</a:t>
            </a:r>
          </a:p>
          <a:p>
            <a:r>
              <a:rPr lang="en-GB" sz="1400" dirty="0"/>
              <a:t>Riordan, R D et al. “Pineapple juice as a negative oral contrast agent in magnetic resonance cholangiopancreatography: a preliminary evaluation.”  The British journal of radiology vol. 77,924 (2004): 991-9. doi:10.1259/</a:t>
            </a:r>
            <a:r>
              <a:rPr lang="en-GB" sz="1400" dirty="0" err="1"/>
              <a:t>bjr</a:t>
            </a:r>
            <a:r>
              <a:rPr lang="en-GB" sz="1400" dirty="0"/>
              <a:t>/36674326</a:t>
            </a:r>
          </a:p>
          <a:p>
            <a:r>
              <a:rPr lang="en-GB" sz="1400" dirty="0"/>
              <a:t>Leung, Kam. “</a:t>
            </a:r>
            <a:r>
              <a:rPr lang="en-GB" sz="1400" dirty="0" err="1"/>
              <a:t>Ferumoxsil</a:t>
            </a:r>
            <a:r>
              <a:rPr lang="en-GB" sz="1400" dirty="0"/>
              <a:t>.” Molecular Imaging and Contrast Agent Database (MICAD), National </a:t>
            </a:r>
            <a:r>
              <a:rPr lang="en-GB" sz="1400" dirty="0" err="1"/>
              <a:t>Center</a:t>
            </a:r>
            <a:r>
              <a:rPr lang="en-GB" sz="1400" dirty="0"/>
              <a:t> for Biotechnology Information (US), 1 November 2004.</a:t>
            </a:r>
            <a:endParaRPr lang="en-US" sz="1400" dirty="0"/>
          </a:p>
          <a:p>
            <a:r>
              <a:rPr lang="en-US" sz="1400" dirty="0" err="1"/>
              <a:t>Radiology.org</a:t>
            </a:r>
            <a:endParaRPr lang="en-GB" dirty="0"/>
          </a:p>
          <a:p>
            <a:endParaRPr lang="en-US" dirty="0"/>
          </a:p>
          <a:p>
            <a:endParaRPr lang="en-US" dirty="0"/>
          </a:p>
        </p:txBody>
      </p:sp>
      <p:sp>
        <p:nvSpPr>
          <p:cNvPr id="4" name="Date Placeholder 3">
            <a:extLst>
              <a:ext uri="{FF2B5EF4-FFF2-40B4-BE49-F238E27FC236}">
                <a16:creationId xmlns:a16="http://schemas.microsoft.com/office/drawing/2014/main" id="{9A3E32AF-BF74-AE42-AD05-FCD59D26161D}"/>
              </a:ext>
            </a:extLst>
          </p:cNvPr>
          <p:cNvSpPr>
            <a:spLocks noGrp="1"/>
          </p:cNvSpPr>
          <p:nvPr>
            <p:ph type="dt" sz="half" idx="10"/>
          </p:nvPr>
        </p:nvSpPr>
        <p:spPr/>
        <p:txBody>
          <a:bodyPr/>
          <a:lstStyle/>
          <a:p>
            <a:fld id="{107AE7C8-435B-1E44-AEFD-7C26932387E9}" type="datetime4">
              <a:rPr lang="en-GB" smtClean="0"/>
              <a:t>16 April 2022</a:t>
            </a:fld>
            <a:endParaRPr lang="en-US"/>
          </a:p>
        </p:txBody>
      </p:sp>
      <p:sp>
        <p:nvSpPr>
          <p:cNvPr id="5" name="Slide Number Placeholder 4">
            <a:extLst>
              <a:ext uri="{FF2B5EF4-FFF2-40B4-BE49-F238E27FC236}">
                <a16:creationId xmlns:a16="http://schemas.microsoft.com/office/drawing/2014/main" id="{669B3169-B94C-7940-805C-73409861F96A}"/>
              </a:ext>
            </a:extLst>
          </p:cNvPr>
          <p:cNvSpPr>
            <a:spLocks noGrp="1"/>
          </p:cNvSpPr>
          <p:nvPr>
            <p:ph type="sldNum" sz="quarter" idx="12"/>
          </p:nvPr>
        </p:nvSpPr>
        <p:spPr/>
        <p:txBody>
          <a:bodyPr/>
          <a:lstStyle/>
          <a:p>
            <a:fld id="{AB283456-59C4-A54D-8424-204CA8FA9174}" type="slidenum">
              <a:rPr lang="en-US" smtClean="0"/>
              <a:t>21</a:t>
            </a:fld>
            <a:endParaRPr lang="en-US"/>
          </a:p>
        </p:txBody>
      </p:sp>
    </p:spTree>
    <p:extLst>
      <p:ext uri="{BB962C8B-B14F-4D97-AF65-F5344CB8AC3E}">
        <p14:creationId xmlns:p14="http://schemas.microsoft.com/office/powerpoint/2010/main" val="885036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4433DE-DC5C-E94B-8C67-5C2F2B4DADD9}"/>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Questions?</a:t>
            </a:r>
          </a:p>
        </p:txBody>
      </p:sp>
      <p:pic>
        <p:nvPicPr>
          <p:cNvPr id="6" name="Picture 2" descr="Pineapple With Glasses - 1000x1080 Wallpaper - teahub.io">
            <a:extLst>
              <a:ext uri="{FF2B5EF4-FFF2-40B4-BE49-F238E27FC236}">
                <a16:creationId xmlns:a16="http://schemas.microsoft.com/office/drawing/2014/main" id="{1C640AC7-55B6-1748-8B08-CE3D11D5A93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16809" r="-1" b="31159"/>
          <a:stretch/>
        </p:blipFill>
        <p:spPr bwMode="auto">
          <a:xfrm>
            <a:off x="0" y="29783"/>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7B759E59-AEF9-2742-96CA-D5D27EA9BD34}"/>
              </a:ext>
            </a:extLst>
          </p:cNvPr>
          <p:cNvSpPr>
            <a:spLocks noGrp="1"/>
          </p:cNvSpPr>
          <p:nvPr>
            <p:ph type="dt" sz="half" idx="10"/>
          </p:nvPr>
        </p:nvSpPr>
        <p:spPr/>
        <p:txBody>
          <a:bodyPr/>
          <a:lstStyle/>
          <a:p>
            <a:fld id="{192232E1-06DD-214F-A56A-1C1D1BF6A65E}" type="datetime4">
              <a:rPr lang="en-GB" smtClean="0"/>
              <a:t>16 April 2022</a:t>
            </a:fld>
            <a:endParaRPr lang="en-US"/>
          </a:p>
        </p:txBody>
      </p:sp>
      <p:sp>
        <p:nvSpPr>
          <p:cNvPr id="7" name="Slide Number Placeholder 6">
            <a:extLst>
              <a:ext uri="{FF2B5EF4-FFF2-40B4-BE49-F238E27FC236}">
                <a16:creationId xmlns:a16="http://schemas.microsoft.com/office/drawing/2014/main" id="{BA4CBC3A-7F88-4045-9229-0572C7DCF426}"/>
              </a:ext>
            </a:extLst>
          </p:cNvPr>
          <p:cNvSpPr>
            <a:spLocks noGrp="1"/>
          </p:cNvSpPr>
          <p:nvPr>
            <p:ph type="sldNum" sz="quarter" idx="12"/>
          </p:nvPr>
        </p:nvSpPr>
        <p:spPr/>
        <p:txBody>
          <a:bodyPr/>
          <a:lstStyle/>
          <a:p>
            <a:fld id="{AB283456-59C4-A54D-8424-204CA8FA9174}" type="slidenum">
              <a:rPr lang="en-US" smtClean="0"/>
              <a:t>22</a:t>
            </a:fld>
            <a:endParaRPr lang="en-US"/>
          </a:p>
        </p:txBody>
      </p:sp>
    </p:spTree>
    <p:extLst>
      <p:ext uri="{BB962C8B-B14F-4D97-AF65-F5344CB8AC3E}">
        <p14:creationId xmlns:p14="http://schemas.microsoft.com/office/powerpoint/2010/main" val="1426763490"/>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F75BC-0E76-E44A-829E-57059F3E0AFD}"/>
              </a:ext>
            </a:extLst>
          </p:cNvPr>
          <p:cNvSpPr>
            <a:spLocks noGrp="1"/>
          </p:cNvSpPr>
          <p:nvPr>
            <p:ph type="title"/>
          </p:nvPr>
        </p:nvSpPr>
        <p:spPr/>
        <p:txBody>
          <a:bodyPr/>
          <a:lstStyle/>
          <a:p>
            <a:r>
              <a:rPr lang="en-US" dirty="0"/>
              <a:t>Thank you! </a:t>
            </a:r>
            <a:br>
              <a:rPr lang="en-US" dirty="0"/>
            </a:br>
            <a:r>
              <a:rPr lang="en-US" sz="2800" dirty="0"/>
              <a:t>Here is some fun fact and good news🍍</a:t>
            </a:r>
          </a:p>
        </p:txBody>
      </p:sp>
      <p:pic>
        <p:nvPicPr>
          <p:cNvPr id="11" name="Picture 10">
            <a:extLst>
              <a:ext uri="{FF2B5EF4-FFF2-40B4-BE49-F238E27FC236}">
                <a16:creationId xmlns:a16="http://schemas.microsoft.com/office/drawing/2014/main" id="{B4789844-AE45-3844-8C33-884034579452}"/>
              </a:ext>
            </a:extLst>
          </p:cNvPr>
          <p:cNvPicPr>
            <a:picLocks noChangeAspect="1"/>
          </p:cNvPicPr>
          <p:nvPr/>
        </p:nvPicPr>
        <p:blipFill>
          <a:blip r:embed="rId3"/>
          <a:stretch>
            <a:fillRect/>
          </a:stretch>
        </p:blipFill>
        <p:spPr>
          <a:xfrm>
            <a:off x="310242" y="1934684"/>
            <a:ext cx="6434062" cy="3878287"/>
          </a:xfrm>
          <a:prstGeom prst="rect">
            <a:avLst/>
          </a:prstGeom>
        </p:spPr>
      </p:pic>
      <p:pic>
        <p:nvPicPr>
          <p:cNvPr id="4" name="Picture 3" descr="Graphical user interface, text, application, letter&#10;&#10;Description automatically generated">
            <a:extLst>
              <a:ext uri="{FF2B5EF4-FFF2-40B4-BE49-F238E27FC236}">
                <a16:creationId xmlns:a16="http://schemas.microsoft.com/office/drawing/2014/main" id="{C930A9BA-8327-954B-B571-BC4B2C4A64AC}"/>
              </a:ext>
            </a:extLst>
          </p:cNvPr>
          <p:cNvPicPr>
            <a:picLocks noChangeAspect="1"/>
          </p:cNvPicPr>
          <p:nvPr/>
        </p:nvPicPr>
        <p:blipFill>
          <a:blip r:embed="rId4"/>
          <a:stretch>
            <a:fillRect/>
          </a:stretch>
        </p:blipFill>
        <p:spPr>
          <a:xfrm>
            <a:off x="7172200" y="1736143"/>
            <a:ext cx="4562599" cy="4583013"/>
          </a:xfrm>
          <a:prstGeom prst="rect">
            <a:avLst/>
          </a:prstGeom>
        </p:spPr>
      </p:pic>
      <p:sp>
        <p:nvSpPr>
          <p:cNvPr id="5" name="Date Placeholder 4">
            <a:extLst>
              <a:ext uri="{FF2B5EF4-FFF2-40B4-BE49-F238E27FC236}">
                <a16:creationId xmlns:a16="http://schemas.microsoft.com/office/drawing/2014/main" id="{4AC1BD9E-01E7-CB47-81ED-771B866B4875}"/>
              </a:ext>
            </a:extLst>
          </p:cNvPr>
          <p:cNvSpPr>
            <a:spLocks noGrp="1"/>
          </p:cNvSpPr>
          <p:nvPr>
            <p:ph type="dt" sz="half" idx="10"/>
          </p:nvPr>
        </p:nvSpPr>
        <p:spPr/>
        <p:txBody>
          <a:bodyPr/>
          <a:lstStyle/>
          <a:p>
            <a:fld id="{ABD6A548-62A9-F147-B198-D877C1AEA2B4}" type="datetime4">
              <a:rPr lang="en-GB" smtClean="0"/>
              <a:t>16 April 2022</a:t>
            </a:fld>
            <a:endParaRPr lang="en-US"/>
          </a:p>
        </p:txBody>
      </p:sp>
      <p:sp>
        <p:nvSpPr>
          <p:cNvPr id="6" name="Slide Number Placeholder 5">
            <a:extLst>
              <a:ext uri="{FF2B5EF4-FFF2-40B4-BE49-F238E27FC236}">
                <a16:creationId xmlns:a16="http://schemas.microsoft.com/office/drawing/2014/main" id="{C5441B37-E5DD-3549-BFF3-42E529A83816}"/>
              </a:ext>
            </a:extLst>
          </p:cNvPr>
          <p:cNvSpPr>
            <a:spLocks noGrp="1"/>
          </p:cNvSpPr>
          <p:nvPr>
            <p:ph type="sldNum" sz="quarter" idx="12"/>
          </p:nvPr>
        </p:nvSpPr>
        <p:spPr/>
        <p:txBody>
          <a:bodyPr/>
          <a:lstStyle/>
          <a:p>
            <a:fld id="{AB283456-59C4-A54D-8424-204CA8FA9174}" type="slidenum">
              <a:rPr lang="en-US" smtClean="0"/>
              <a:t>23</a:t>
            </a:fld>
            <a:endParaRPr lang="en-US"/>
          </a:p>
        </p:txBody>
      </p:sp>
    </p:spTree>
    <p:extLst>
      <p:ext uri="{BB962C8B-B14F-4D97-AF65-F5344CB8AC3E}">
        <p14:creationId xmlns:p14="http://schemas.microsoft.com/office/powerpoint/2010/main" val="40077021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32671" y="276621"/>
            <a:ext cx="1637532" cy="1637532"/>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82105" y="276621"/>
            <a:ext cx="1635623" cy="1635623"/>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29518" y="276621"/>
            <a:ext cx="1635623" cy="1635623"/>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06626" y="276620"/>
            <a:ext cx="1627989" cy="1627989"/>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40565" y="276621"/>
            <a:ext cx="1637532" cy="1637532"/>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07581" y="4650210"/>
            <a:ext cx="1626079" cy="1626079"/>
          </a:xfrm>
          <a:prstGeom prst="rect">
            <a:avLst/>
          </a:prstGeom>
        </p:spPr>
      </p:pic>
      <p:pic>
        <p:nvPicPr>
          <p:cNvPr id="10" name="Picture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32671" y="2459102"/>
            <a:ext cx="1637532" cy="1637532"/>
          </a:xfrm>
          <a:prstGeom prst="rect">
            <a:avLst/>
          </a:prstGeom>
        </p:spPr>
      </p:pic>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381150" y="2459102"/>
            <a:ext cx="1637532" cy="1637532"/>
          </a:xfrm>
          <a:prstGeom prst="rect">
            <a:avLst/>
          </a:prstGeom>
        </p:spPr>
      </p:pic>
      <p:pic>
        <p:nvPicPr>
          <p:cNvPr id="12" name="Picture 1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28563" y="2459102"/>
            <a:ext cx="1637532" cy="1637532"/>
          </a:xfrm>
          <a:prstGeom prst="rect">
            <a:avLst/>
          </a:prstGeom>
        </p:spPr>
      </p:pic>
      <p:pic>
        <p:nvPicPr>
          <p:cNvPr id="13" name="Picture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01854" y="2459102"/>
            <a:ext cx="1637532" cy="1637532"/>
          </a:xfrm>
          <a:prstGeom prst="rect">
            <a:avLst/>
          </a:prstGeom>
        </p:spPr>
      </p:pic>
      <p:pic>
        <p:nvPicPr>
          <p:cNvPr id="14" name="Picture 1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340565" y="2459102"/>
            <a:ext cx="1637532" cy="1637532"/>
          </a:xfrm>
          <a:prstGeom prst="rect">
            <a:avLst/>
          </a:prstGeom>
        </p:spPr>
      </p:pic>
      <p:pic>
        <p:nvPicPr>
          <p:cNvPr id="15" name="Picture 1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328563" y="4641582"/>
            <a:ext cx="1637532" cy="1637532"/>
          </a:xfrm>
          <a:prstGeom prst="rect">
            <a:avLst/>
          </a:prstGeom>
        </p:spPr>
      </p:pic>
      <p:pic>
        <p:nvPicPr>
          <p:cNvPr id="16" name="Picture 1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432671" y="4641583"/>
            <a:ext cx="1637532" cy="1637532"/>
          </a:xfrm>
          <a:prstGeom prst="rect">
            <a:avLst/>
          </a:prstGeom>
        </p:spPr>
      </p:pic>
      <p:pic>
        <p:nvPicPr>
          <p:cNvPr id="17" name="Picture 1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381150" y="4641583"/>
            <a:ext cx="1637532" cy="1637532"/>
          </a:xfrm>
          <a:prstGeom prst="rect">
            <a:avLst/>
          </a:prstGeom>
        </p:spPr>
      </p:pic>
      <p:sp>
        <p:nvSpPr>
          <p:cNvPr id="18" name="TextBox 17"/>
          <p:cNvSpPr txBox="1"/>
          <p:nvPr/>
        </p:nvSpPr>
        <p:spPr>
          <a:xfrm>
            <a:off x="1886594" y="2001961"/>
            <a:ext cx="729687" cy="369332"/>
          </a:xfrm>
          <a:prstGeom prst="rect">
            <a:avLst/>
          </a:prstGeom>
          <a:noFill/>
        </p:spPr>
        <p:txBody>
          <a:bodyPr wrap="none" rtlCol="0">
            <a:spAutoFit/>
          </a:bodyPr>
          <a:lstStyle/>
          <a:p>
            <a:r>
              <a:rPr lang="en-GB" dirty="0"/>
              <a:t>Apple</a:t>
            </a:r>
          </a:p>
        </p:txBody>
      </p:sp>
      <p:sp>
        <p:nvSpPr>
          <p:cNvPr id="19" name="TextBox 18"/>
          <p:cNvSpPr txBox="1"/>
          <p:nvPr/>
        </p:nvSpPr>
        <p:spPr>
          <a:xfrm>
            <a:off x="3706191" y="2001961"/>
            <a:ext cx="987450" cy="369332"/>
          </a:xfrm>
          <a:prstGeom prst="rect">
            <a:avLst/>
          </a:prstGeom>
          <a:noFill/>
        </p:spPr>
        <p:txBody>
          <a:bodyPr wrap="none" rtlCol="0">
            <a:spAutoFit/>
          </a:bodyPr>
          <a:lstStyle/>
          <a:p>
            <a:r>
              <a:rPr lang="en-GB" dirty="0"/>
              <a:t>Avocado</a:t>
            </a:r>
          </a:p>
        </p:txBody>
      </p:sp>
      <p:sp>
        <p:nvSpPr>
          <p:cNvPr id="20" name="TextBox 19"/>
          <p:cNvSpPr txBox="1"/>
          <p:nvPr/>
        </p:nvSpPr>
        <p:spPr>
          <a:xfrm>
            <a:off x="5649597" y="2000052"/>
            <a:ext cx="995465" cy="369332"/>
          </a:xfrm>
          <a:prstGeom prst="rect">
            <a:avLst/>
          </a:prstGeom>
          <a:noFill/>
        </p:spPr>
        <p:txBody>
          <a:bodyPr wrap="none" rtlCol="0">
            <a:spAutoFit/>
          </a:bodyPr>
          <a:lstStyle/>
          <a:p>
            <a:r>
              <a:rPr lang="en-GB" dirty="0"/>
              <a:t>Cabbage</a:t>
            </a:r>
          </a:p>
        </p:txBody>
      </p:sp>
      <p:sp>
        <p:nvSpPr>
          <p:cNvPr id="21" name="TextBox 20"/>
          <p:cNvSpPr txBox="1"/>
          <p:nvPr/>
        </p:nvSpPr>
        <p:spPr>
          <a:xfrm>
            <a:off x="7894436" y="2000052"/>
            <a:ext cx="452368" cy="369332"/>
          </a:xfrm>
          <a:prstGeom prst="rect">
            <a:avLst/>
          </a:prstGeom>
          <a:noFill/>
        </p:spPr>
        <p:txBody>
          <a:bodyPr wrap="none" rtlCol="0">
            <a:spAutoFit/>
          </a:bodyPr>
          <a:lstStyle/>
          <a:p>
            <a:r>
              <a:rPr lang="en-GB" dirty="0"/>
              <a:t>Fig</a:t>
            </a:r>
          </a:p>
        </p:txBody>
      </p:sp>
      <p:sp>
        <p:nvSpPr>
          <p:cNvPr id="22" name="TextBox 21"/>
          <p:cNvSpPr txBox="1"/>
          <p:nvPr/>
        </p:nvSpPr>
        <p:spPr>
          <a:xfrm>
            <a:off x="9871432" y="2000052"/>
            <a:ext cx="575799" cy="369332"/>
          </a:xfrm>
          <a:prstGeom prst="rect">
            <a:avLst/>
          </a:prstGeom>
          <a:noFill/>
        </p:spPr>
        <p:txBody>
          <a:bodyPr wrap="none" rtlCol="0">
            <a:spAutoFit/>
          </a:bodyPr>
          <a:lstStyle/>
          <a:p>
            <a:r>
              <a:rPr lang="en-GB" dirty="0"/>
              <a:t>Kiwi</a:t>
            </a:r>
          </a:p>
        </p:txBody>
      </p:sp>
      <p:sp>
        <p:nvSpPr>
          <p:cNvPr id="23" name="TextBox 22"/>
          <p:cNvSpPr txBox="1"/>
          <p:nvPr/>
        </p:nvSpPr>
        <p:spPr>
          <a:xfrm>
            <a:off x="1563653" y="4188261"/>
            <a:ext cx="1375569" cy="369332"/>
          </a:xfrm>
          <a:prstGeom prst="rect">
            <a:avLst/>
          </a:prstGeom>
          <a:noFill/>
        </p:spPr>
        <p:txBody>
          <a:bodyPr wrap="none" rtlCol="0">
            <a:spAutoFit/>
          </a:bodyPr>
          <a:lstStyle/>
          <a:p>
            <a:r>
              <a:rPr lang="en-GB" dirty="0"/>
              <a:t>Passion Fruit</a:t>
            </a:r>
          </a:p>
        </p:txBody>
      </p:sp>
      <p:sp>
        <p:nvSpPr>
          <p:cNvPr id="24" name="TextBox 23"/>
          <p:cNvSpPr txBox="1"/>
          <p:nvPr/>
        </p:nvSpPr>
        <p:spPr>
          <a:xfrm>
            <a:off x="3827763" y="4188261"/>
            <a:ext cx="744306" cy="369332"/>
          </a:xfrm>
          <a:prstGeom prst="rect">
            <a:avLst/>
          </a:prstGeom>
          <a:noFill/>
        </p:spPr>
        <p:txBody>
          <a:bodyPr wrap="none" rtlCol="0">
            <a:spAutoFit/>
          </a:bodyPr>
          <a:lstStyle/>
          <a:p>
            <a:r>
              <a:rPr lang="en-GB" dirty="0"/>
              <a:t>Peach</a:t>
            </a:r>
          </a:p>
        </p:txBody>
      </p:sp>
      <p:sp>
        <p:nvSpPr>
          <p:cNvPr id="25" name="TextBox 24"/>
          <p:cNvSpPr txBox="1"/>
          <p:nvPr/>
        </p:nvSpPr>
        <p:spPr>
          <a:xfrm>
            <a:off x="5844906" y="4186352"/>
            <a:ext cx="604846" cy="369332"/>
          </a:xfrm>
          <a:prstGeom prst="rect">
            <a:avLst/>
          </a:prstGeom>
          <a:noFill/>
        </p:spPr>
        <p:txBody>
          <a:bodyPr wrap="none" rtlCol="0">
            <a:spAutoFit/>
          </a:bodyPr>
          <a:lstStyle/>
          <a:p>
            <a:r>
              <a:rPr lang="en-GB" dirty="0"/>
              <a:t>Pear</a:t>
            </a:r>
          </a:p>
        </p:txBody>
      </p:sp>
      <p:sp>
        <p:nvSpPr>
          <p:cNvPr id="26" name="TextBox 25"/>
          <p:cNvSpPr txBox="1"/>
          <p:nvPr/>
        </p:nvSpPr>
        <p:spPr>
          <a:xfrm>
            <a:off x="7590155" y="4186352"/>
            <a:ext cx="1060931" cy="369332"/>
          </a:xfrm>
          <a:prstGeom prst="rect">
            <a:avLst/>
          </a:prstGeom>
          <a:noFill/>
        </p:spPr>
        <p:txBody>
          <a:bodyPr wrap="none" rtlCol="0">
            <a:spAutoFit/>
          </a:bodyPr>
          <a:lstStyle/>
          <a:p>
            <a:r>
              <a:rPr lang="en-GB" dirty="0" err="1"/>
              <a:t>Persimon</a:t>
            </a:r>
            <a:endParaRPr lang="en-GB" dirty="0"/>
          </a:p>
        </p:txBody>
      </p:sp>
      <p:sp>
        <p:nvSpPr>
          <p:cNvPr id="27" name="TextBox 26"/>
          <p:cNvSpPr txBox="1"/>
          <p:nvPr/>
        </p:nvSpPr>
        <p:spPr>
          <a:xfrm>
            <a:off x="9828151" y="4186352"/>
            <a:ext cx="662361" cy="369332"/>
          </a:xfrm>
          <a:prstGeom prst="rect">
            <a:avLst/>
          </a:prstGeom>
          <a:noFill/>
        </p:spPr>
        <p:txBody>
          <a:bodyPr wrap="none" rtlCol="0">
            <a:spAutoFit/>
          </a:bodyPr>
          <a:lstStyle/>
          <a:p>
            <a:r>
              <a:rPr lang="en-GB" dirty="0"/>
              <a:t>Plum</a:t>
            </a:r>
          </a:p>
        </p:txBody>
      </p:sp>
      <p:sp>
        <p:nvSpPr>
          <p:cNvPr id="28" name="TextBox 27"/>
          <p:cNvSpPr txBox="1"/>
          <p:nvPr/>
        </p:nvSpPr>
        <p:spPr>
          <a:xfrm>
            <a:off x="1641527" y="6363104"/>
            <a:ext cx="1219821" cy="369332"/>
          </a:xfrm>
          <a:prstGeom prst="rect">
            <a:avLst/>
          </a:prstGeom>
          <a:noFill/>
        </p:spPr>
        <p:txBody>
          <a:bodyPr wrap="none" rtlCol="0">
            <a:spAutoFit/>
          </a:bodyPr>
          <a:lstStyle/>
          <a:p>
            <a:r>
              <a:rPr lang="en-GB" dirty="0"/>
              <a:t>Strawberry</a:t>
            </a:r>
          </a:p>
        </p:txBody>
      </p:sp>
      <p:sp>
        <p:nvSpPr>
          <p:cNvPr id="29" name="TextBox 28"/>
          <p:cNvSpPr txBox="1"/>
          <p:nvPr/>
        </p:nvSpPr>
        <p:spPr>
          <a:xfrm>
            <a:off x="3756141" y="6363104"/>
            <a:ext cx="887551" cy="369332"/>
          </a:xfrm>
          <a:prstGeom prst="rect">
            <a:avLst/>
          </a:prstGeom>
          <a:noFill/>
        </p:spPr>
        <p:txBody>
          <a:bodyPr wrap="none" rtlCol="0">
            <a:spAutoFit/>
          </a:bodyPr>
          <a:lstStyle/>
          <a:p>
            <a:r>
              <a:rPr lang="en-GB" dirty="0"/>
              <a:t>Tomato</a:t>
            </a:r>
          </a:p>
        </p:txBody>
      </p:sp>
      <p:sp>
        <p:nvSpPr>
          <p:cNvPr id="30" name="TextBox 29"/>
          <p:cNvSpPr txBox="1"/>
          <p:nvPr/>
        </p:nvSpPr>
        <p:spPr>
          <a:xfrm>
            <a:off x="5429600" y="6361195"/>
            <a:ext cx="1435458" cy="369332"/>
          </a:xfrm>
          <a:prstGeom prst="rect">
            <a:avLst/>
          </a:prstGeom>
          <a:noFill/>
        </p:spPr>
        <p:txBody>
          <a:bodyPr wrap="none" rtlCol="0">
            <a:spAutoFit/>
          </a:bodyPr>
          <a:lstStyle/>
          <a:p>
            <a:r>
              <a:rPr lang="en-GB" dirty="0"/>
              <a:t>Pomegranate</a:t>
            </a:r>
          </a:p>
        </p:txBody>
      </p:sp>
      <p:sp>
        <p:nvSpPr>
          <p:cNvPr id="31" name="TextBox 30"/>
          <p:cNvSpPr txBox="1"/>
          <p:nvPr/>
        </p:nvSpPr>
        <p:spPr>
          <a:xfrm>
            <a:off x="7650966" y="6361195"/>
            <a:ext cx="867289" cy="369332"/>
          </a:xfrm>
          <a:prstGeom prst="rect">
            <a:avLst/>
          </a:prstGeom>
          <a:noFill/>
        </p:spPr>
        <p:txBody>
          <a:bodyPr wrap="none" rtlCol="0">
            <a:spAutoFit/>
          </a:bodyPr>
          <a:lstStyle/>
          <a:p>
            <a:r>
              <a:rPr lang="en-GB" dirty="0"/>
              <a:t>Orange</a:t>
            </a:r>
          </a:p>
        </p:txBody>
      </p:sp>
      <p:pic>
        <p:nvPicPr>
          <p:cNvPr id="3" name="Picture 2" descr="A picture containing light, worm, red, traffic&#10;&#10;Description automatically generated">
            <a:extLst>
              <a:ext uri="{FF2B5EF4-FFF2-40B4-BE49-F238E27FC236}">
                <a16:creationId xmlns:a16="http://schemas.microsoft.com/office/drawing/2014/main" id="{672F1A71-FE39-3C41-9E00-18F74657D8E1}"/>
              </a:ext>
            </a:extLst>
          </p:cNvPr>
          <p:cNvPicPr>
            <a:picLocks noChangeAspect="1"/>
          </p:cNvPicPr>
          <p:nvPr/>
        </p:nvPicPr>
        <p:blipFill>
          <a:blip r:embed="rId17"/>
          <a:stretch>
            <a:fillRect/>
          </a:stretch>
        </p:blipFill>
        <p:spPr>
          <a:xfrm>
            <a:off x="9340565" y="4645402"/>
            <a:ext cx="1637532" cy="1630887"/>
          </a:xfrm>
          <a:prstGeom prst="rect">
            <a:avLst/>
          </a:prstGeom>
        </p:spPr>
      </p:pic>
      <p:sp>
        <p:nvSpPr>
          <p:cNvPr id="32" name="TextBox 31">
            <a:extLst>
              <a:ext uri="{FF2B5EF4-FFF2-40B4-BE49-F238E27FC236}">
                <a16:creationId xmlns:a16="http://schemas.microsoft.com/office/drawing/2014/main" id="{7801661F-172A-9340-A4BE-EF804C67A9D8}"/>
              </a:ext>
            </a:extLst>
          </p:cNvPr>
          <p:cNvSpPr txBox="1"/>
          <p:nvPr/>
        </p:nvSpPr>
        <p:spPr>
          <a:xfrm>
            <a:off x="9718486" y="6384336"/>
            <a:ext cx="1010213" cy="369332"/>
          </a:xfrm>
          <a:prstGeom prst="rect">
            <a:avLst/>
          </a:prstGeom>
          <a:noFill/>
        </p:spPr>
        <p:txBody>
          <a:bodyPr wrap="none" rtlCol="0">
            <a:spAutoFit/>
          </a:bodyPr>
          <a:lstStyle/>
          <a:p>
            <a:r>
              <a:rPr lang="en-GB" dirty="0"/>
              <a:t>Pumpkin</a:t>
            </a:r>
          </a:p>
        </p:txBody>
      </p:sp>
    </p:spTree>
    <p:extLst>
      <p:ext uri="{BB962C8B-B14F-4D97-AF65-F5344CB8AC3E}">
        <p14:creationId xmlns:p14="http://schemas.microsoft.com/office/powerpoint/2010/main" val="414945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98467-7B1E-BA43-B62C-DC5A60BD4A0B}"/>
              </a:ext>
            </a:extLst>
          </p:cNvPr>
          <p:cNvSpPr>
            <a:spLocks noGrp="1"/>
          </p:cNvSpPr>
          <p:nvPr>
            <p:ph type="title"/>
          </p:nvPr>
        </p:nvSpPr>
        <p:spPr>
          <a:xfrm>
            <a:off x="1025384" y="399395"/>
            <a:ext cx="10515600" cy="1325563"/>
          </a:xfrm>
        </p:spPr>
        <p:txBody>
          <a:bodyPr/>
          <a:lstStyle/>
          <a:p>
            <a:r>
              <a:rPr lang="en-US" dirty="0"/>
              <a:t>Limitation 3 Inhomogeneous participant </a:t>
            </a:r>
          </a:p>
        </p:txBody>
      </p:sp>
      <p:sp>
        <p:nvSpPr>
          <p:cNvPr id="4" name="Date Placeholder 3">
            <a:extLst>
              <a:ext uri="{FF2B5EF4-FFF2-40B4-BE49-F238E27FC236}">
                <a16:creationId xmlns:a16="http://schemas.microsoft.com/office/drawing/2014/main" id="{9A90F4AA-B4FB-974F-A3DB-A55F71EE2CD4}"/>
              </a:ext>
            </a:extLst>
          </p:cNvPr>
          <p:cNvSpPr>
            <a:spLocks noGrp="1"/>
          </p:cNvSpPr>
          <p:nvPr>
            <p:ph type="dt" sz="half" idx="10"/>
          </p:nvPr>
        </p:nvSpPr>
        <p:spPr/>
        <p:txBody>
          <a:bodyPr/>
          <a:lstStyle/>
          <a:p>
            <a:fld id="{E38AF661-DF3B-E649-B280-6800B9030818}" type="datetime4">
              <a:rPr lang="en-GB" smtClean="0"/>
              <a:t>16 April 2022</a:t>
            </a:fld>
            <a:endParaRPr lang="en-US"/>
          </a:p>
        </p:txBody>
      </p:sp>
      <p:sp>
        <p:nvSpPr>
          <p:cNvPr id="7" name="Slide Number Placeholder 6">
            <a:extLst>
              <a:ext uri="{FF2B5EF4-FFF2-40B4-BE49-F238E27FC236}">
                <a16:creationId xmlns:a16="http://schemas.microsoft.com/office/drawing/2014/main" id="{96113482-6230-1B45-A6B0-5C64ACFB7603}"/>
              </a:ext>
            </a:extLst>
          </p:cNvPr>
          <p:cNvSpPr>
            <a:spLocks noGrp="1"/>
          </p:cNvSpPr>
          <p:nvPr>
            <p:ph type="sldNum" sz="quarter" idx="12"/>
          </p:nvPr>
        </p:nvSpPr>
        <p:spPr/>
        <p:txBody>
          <a:bodyPr/>
          <a:lstStyle/>
          <a:p>
            <a:fld id="{AB283456-59C4-A54D-8424-204CA8FA9174}" type="slidenum">
              <a:rPr lang="en-US" smtClean="0"/>
              <a:t>25</a:t>
            </a:fld>
            <a:endParaRPr lang="en-US"/>
          </a:p>
        </p:txBody>
      </p:sp>
      <p:sp>
        <p:nvSpPr>
          <p:cNvPr id="10" name="TextBox 9">
            <a:extLst>
              <a:ext uri="{FF2B5EF4-FFF2-40B4-BE49-F238E27FC236}">
                <a16:creationId xmlns:a16="http://schemas.microsoft.com/office/drawing/2014/main" id="{3CF81C54-F000-2042-B28E-2FD4B29E15D8}"/>
              </a:ext>
            </a:extLst>
          </p:cNvPr>
          <p:cNvSpPr txBox="1"/>
          <p:nvPr/>
        </p:nvSpPr>
        <p:spPr>
          <a:xfrm>
            <a:off x="1420725" y="3436720"/>
            <a:ext cx="495841" cy="369332"/>
          </a:xfrm>
          <a:prstGeom prst="rect">
            <a:avLst/>
          </a:prstGeom>
          <a:noFill/>
        </p:spPr>
        <p:txBody>
          <a:bodyPr wrap="none" rtlCol="0">
            <a:spAutoFit/>
          </a:bodyPr>
          <a:lstStyle/>
          <a:p>
            <a:r>
              <a:rPr lang="en-US" dirty="0"/>
              <a:t>Pre</a:t>
            </a:r>
          </a:p>
        </p:txBody>
      </p:sp>
      <p:sp>
        <p:nvSpPr>
          <p:cNvPr id="11" name="TextBox 10">
            <a:extLst>
              <a:ext uri="{FF2B5EF4-FFF2-40B4-BE49-F238E27FC236}">
                <a16:creationId xmlns:a16="http://schemas.microsoft.com/office/drawing/2014/main" id="{C85BF212-CEE9-B948-9F49-20BE8736F979}"/>
              </a:ext>
            </a:extLst>
          </p:cNvPr>
          <p:cNvSpPr txBox="1"/>
          <p:nvPr/>
        </p:nvSpPr>
        <p:spPr>
          <a:xfrm>
            <a:off x="1420725" y="4890048"/>
            <a:ext cx="584647" cy="369332"/>
          </a:xfrm>
          <a:prstGeom prst="rect">
            <a:avLst/>
          </a:prstGeom>
          <a:noFill/>
        </p:spPr>
        <p:txBody>
          <a:bodyPr wrap="none" rtlCol="0">
            <a:spAutoFit/>
          </a:bodyPr>
          <a:lstStyle/>
          <a:p>
            <a:r>
              <a:rPr lang="en-US" dirty="0"/>
              <a:t>Post</a:t>
            </a:r>
          </a:p>
        </p:txBody>
      </p:sp>
      <p:sp>
        <p:nvSpPr>
          <p:cNvPr id="12" name="TextBox 11">
            <a:extLst>
              <a:ext uri="{FF2B5EF4-FFF2-40B4-BE49-F238E27FC236}">
                <a16:creationId xmlns:a16="http://schemas.microsoft.com/office/drawing/2014/main" id="{E53F367F-0318-564D-A193-AB8F9603B848}"/>
              </a:ext>
            </a:extLst>
          </p:cNvPr>
          <p:cNvSpPr txBox="1"/>
          <p:nvPr/>
        </p:nvSpPr>
        <p:spPr>
          <a:xfrm>
            <a:off x="3860259" y="1843481"/>
            <a:ext cx="511679" cy="369332"/>
          </a:xfrm>
          <a:prstGeom prst="rect">
            <a:avLst/>
          </a:prstGeom>
          <a:noFill/>
        </p:spPr>
        <p:txBody>
          <a:bodyPr wrap="none" rtlCol="0">
            <a:spAutoFit/>
          </a:bodyPr>
          <a:lstStyle/>
          <a:p>
            <a:r>
              <a:rPr lang="en-US" dirty="0"/>
              <a:t>cT1</a:t>
            </a:r>
          </a:p>
        </p:txBody>
      </p:sp>
      <p:sp>
        <p:nvSpPr>
          <p:cNvPr id="13" name="TextBox 12">
            <a:extLst>
              <a:ext uri="{FF2B5EF4-FFF2-40B4-BE49-F238E27FC236}">
                <a16:creationId xmlns:a16="http://schemas.microsoft.com/office/drawing/2014/main" id="{3557E686-87D1-CB45-9ABD-96F198A6A334}"/>
              </a:ext>
            </a:extLst>
          </p:cNvPr>
          <p:cNvSpPr txBox="1"/>
          <p:nvPr/>
        </p:nvSpPr>
        <p:spPr>
          <a:xfrm>
            <a:off x="9579320" y="1843481"/>
            <a:ext cx="657552" cy="369332"/>
          </a:xfrm>
          <a:prstGeom prst="rect">
            <a:avLst/>
          </a:prstGeom>
          <a:noFill/>
        </p:spPr>
        <p:txBody>
          <a:bodyPr wrap="none" rtlCol="0">
            <a:spAutoFit/>
          </a:bodyPr>
          <a:lstStyle/>
          <a:p>
            <a:r>
              <a:rPr lang="en-US" dirty="0"/>
              <a:t>PDFF</a:t>
            </a:r>
          </a:p>
        </p:txBody>
      </p:sp>
      <p:sp>
        <p:nvSpPr>
          <p:cNvPr id="14" name="TextBox 13">
            <a:extLst>
              <a:ext uri="{FF2B5EF4-FFF2-40B4-BE49-F238E27FC236}">
                <a16:creationId xmlns:a16="http://schemas.microsoft.com/office/drawing/2014/main" id="{97F69578-DF42-DD44-941E-DF88B88AD1BF}"/>
              </a:ext>
            </a:extLst>
          </p:cNvPr>
          <p:cNvSpPr txBox="1"/>
          <p:nvPr/>
        </p:nvSpPr>
        <p:spPr>
          <a:xfrm>
            <a:off x="6710974" y="1843481"/>
            <a:ext cx="529312" cy="369332"/>
          </a:xfrm>
          <a:prstGeom prst="rect">
            <a:avLst/>
          </a:prstGeom>
          <a:noFill/>
        </p:spPr>
        <p:txBody>
          <a:bodyPr wrap="none" rtlCol="0">
            <a:spAutoFit/>
          </a:bodyPr>
          <a:lstStyle/>
          <a:p>
            <a:r>
              <a:rPr lang="en-US" dirty="0"/>
              <a:t>T2*</a:t>
            </a:r>
          </a:p>
        </p:txBody>
      </p:sp>
      <p:sp>
        <p:nvSpPr>
          <p:cNvPr id="15" name="TextBox 14">
            <a:extLst>
              <a:ext uri="{FF2B5EF4-FFF2-40B4-BE49-F238E27FC236}">
                <a16:creationId xmlns:a16="http://schemas.microsoft.com/office/drawing/2014/main" id="{4DB8835C-EE6F-374A-B123-06F335891A1F}"/>
              </a:ext>
            </a:extLst>
          </p:cNvPr>
          <p:cNvSpPr txBox="1"/>
          <p:nvPr/>
        </p:nvSpPr>
        <p:spPr>
          <a:xfrm>
            <a:off x="1405625" y="1887935"/>
            <a:ext cx="413896" cy="369332"/>
          </a:xfrm>
          <a:prstGeom prst="rect">
            <a:avLst/>
          </a:prstGeom>
          <a:noFill/>
        </p:spPr>
        <p:txBody>
          <a:bodyPr wrap="none" rtlCol="0">
            <a:spAutoFit/>
          </a:bodyPr>
          <a:lstStyle/>
          <a:p>
            <a:r>
              <a:rPr lang="en-US" dirty="0"/>
              <a:t>3T</a:t>
            </a:r>
          </a:p>
        </p:txBody>
      </p:sp>
      <p:sp>
        <p:nvSpPr>
          <p:cNvPr id="16" name="TextBox 15">
            <a:extLst>
              <a:ext uri="{FF2B5EF4-FFF2-40B4-BE49-F238E27FC236}">
                <a16:creationId xmlns:a16="http://schemas.microsoft.com/office/drawing/2014/main" id="{FA568363-5FD1-CE40-AC3C-54DABB8C7C08}"/>
              </a:ext>
            </a:extLst>
          </p:cNvPr>
          <p:cNvSpPr txBox="1"/>
          <p:nvPr/>
        </p:nvSpPr>
        <p:spPr>
          <a:xfrm>
            <a:off x="1025384" y="1434144"/>
            <a:ext cx="9838928" cy="369332"/>
          </a:xfrm>
          <a:prstGeom prst="rect">
            <a:avLst/>
          </a:prstGeom>
          <a:noFill/>
        </p:spPr>
        <p:txBody>
          <a:bodyPr wrap="square" rtlCol="0">
            <a:spAutoFit/>
          </a:bodyPr>
          <a:lstStyle/>
          <a:p>
            <a:r>
              <a:rPr lang="en-US" dirty="0"/>
              <a:t>Outlier 1: Case EXP010_011, age 34,  BMI 35.92 (kg/m</a:t>
            </a:r>
            <a:r>
              <a:rPr lang="en-US" baseline="30000" dirty="0"/>
              <a:t>2</a:t>
            </a:r>
            <a:r>
              <a:rPr lang="en-US" dirty="0"/>
              <a:t>)</a:t>
            </a:r>
          </a:p>
        </p:txBody>
      </p:sp>
      <p:pic>
        <p:nvPicPr>
          <p:cNvPr id="21" name="Picture 20">
            <a:extLst>
              <a:ext uri="{FF2B5EF4-FFF2-40B4-BE49-F238E27FC236}">
                <a16:creationId xmlns:a16="http://schemas.microsoft.com/office/drawing/2014/main" id="{044D1AE8-9A86-4643-9041-2CBC8D31C030}"/>
              </a:ext>
            </a:extLst>
          </p:cNvPr>
          <p:cNvPicPr>
            <a:picLocks noChangeAspect="1"/>
          </p:cNvPicPr>
          <p:nvPr/>
        </p:nvPicPr>
        <p:blipFill>
          <a:blip r:embed="rId3"/>
          <a:stretch>
            <a:fillRect/>
          </a:stretch>
        </p:blipFill>
        <p:spPr>
          <a:xfrm>
            <a:off x="2896555" y="2166647"/>
            <a:ext cx="1896656" cy="2056876"/>
          </a:xfrm>
          <a:prstGeom prst="rect">
            <a:avLst/>
          </a:prstGeom>
        </p:spPr>
      </p:pic>
      <p:pic>
        <p:nvPicPr>
          <p:cNvPr id="23" name="Picture 22">
            <a:extLst>
              <a:ext uri="{FF2B5EF4-FFF2-40B4-BE49-F238E27FC236}">
                <a16:creationId xmlns:a16="http://schemas.microsoft.com/office/drawing/2014/main" id="{81173B2D-7937-704A-B542-CD5B8DBBF2F4}"/>
              </a:ext>
            </a:extLst>
          </p:cNvPr>
          <p:cNvPicPr>
            <a:picLocks noChangeAspect="1"/>
          </p:cNvPicPr>
          <p:nvPr/>
        </p:nvPicPr>
        <p:blipFill>
          <a:blip r:embed="rId4"/>
          <a:stretch>
            <a:fillRect/>
          </a:stretch>
        </p:blipFill>
        <p:spPr>
          <a:xfrm>
            <a:off x="8812353" y="2166647"/>
            <a:ext cx="1918307" cy="2056876"/>
          </a:xfrm>
          <a:prstGeom prst="rect">
            <a:avLst/>
          </a:prstGeom>
        </p:spPr>
      </p:pic>
      <p:pic>
        <p:nvPicPr>
          <p:cNvPr id="25" name="Picture 24">
            <a:extLst>
              <a:ext uri="{FF2B5EF4-FFF2-40B4-BE49-F238E27FC236}">
                <a16:creationId xmlns:a16="http://schemas.microsoft.com/office/drawing/2014/main" id="{4046BD91-CC84-9B4D-B4DD-DA4899608B1B}"/>
              </a:ext>
            </a:extLst>
          </p:cNvPr>
          <p:cNvPicPr>
            <a:picLocks noChangeAspect="1"/>
          </p:cNvPicPr>
          <p:nvPr/>
        </p:nvPicPr>
        <p:blipFill>
          <a:blip r:embed="rId5"/>
          <a:stretch>
            <a:fillRect/>
          </a:stretch>
        </p:blipFill>
        <p:spPr>
          <a:xfrm>
            <a:off x="5832401" y="2176730"/>
            <a:ext cx="1896656" cy="2056876"/>
          </a:xfrm>
          <a:prstGeom prst="rect">
            <a:avLst/>
          </a:prstGeom>
        </p:spPr>
      </p:pic>
      <p:pic>
        <p:nvPicPr>
          <p:cNvPr id="27" name="Picture 26">
            <a:extLst>
              <a:ext uri="{FF2B5EF4-FFF2-40B4-BE49-F238E27FC236}">
                <a16:creationId xmlns:a16="http://schemas.microsoft.com/office/drawing/2014/main" id="{2657CA37-E891-CC46-8B66-8E03F6DF6422}"/>
              </a:ext>
            </a:extLst>
          </p:cNvPr>
          <p:cNvPicPr>
            <a:picLocks noChangeAspect="1"/>
          </p:cNvPicPr>
          <p:nvPr/>
        </p:nvPicPr>
        <p:blipFill>
          <a:blip r:embed="rId6"/>
          <a:stretch>
            <a:fillRect/>
          </a:stretch>
        </p:blipFill>
        <p:spPr>
          <a:xfrm>
            <a:off x="2911931" y="4344042"/>
            <a:ext cx="1896656" cy="2056876"/>
          </a:xfrm>
          <a:prstGeom prst="rect">
            <a:avLst/>
          </a:prstGeom>
        </p:spPr>
      </p:pic>
      <p:pic>
        <p:nvPicPr>
          <p:cNvPr id="29" name="Picture 28">
            <a:extLst>
              <a:ext uri="{FF2B5EF4-FFF2-40B4-BE49-F238E27FC236}">
                <a16:creationId xmlns:a16="http://schemas.microsoft.com/office/drawing/2014/main" id="{B945410A-1023-5340-BBFE-1307A39C6BC5}"/>
              </a:ext>
            </a:extLst>
          </p:cNvPr>
          <p:cNvPicPr>
            <a:picLocks noChangeAspect="1"/>
          </p:cNvPicPr>
          <p:nvPr/>
        </p:nvPicPr>
        <p:blipFill>
          <a:blip r:embed="rId7"/>
          <a:stretch>
            <a:fillRect/>
          </a:stretch>
        </p:blipFill>
        <p:spPr>
          <a:xfrm>
            <a:off x="8812353" y="4344042"/>
            <a:ext cx="1918307" cy="2056876"/>
          </a:xfrm>
          <a:prstGeom prst="rect">
            <a:avLst/>
          </a:prstGeom>
        </p:spPr>
      </p:pic>
      <p:pic>
        <p:nvPicPr>
          <p:cNvPr id="31" name="Picture 30">
            <a:extLst>
              <a:ext uri="{FF2B5EF4-FFF2-40B4-BE49-F238E27FC236}">
                <a16:creationId xmlns:a16="http://schemas.microsoft.com/office/drawing/2014/main" id="{D51A27C6-2DD9-7942-950E-E4ED718865F9}"/>
              </a:ext>
            </a:extLst>
          </p:cNvPr>
          <p:cNvPicPr>
            <a:picLocks noChangeAspect="1"/>
          </p:cNvPicPr>
          <p:nvPr/>
        </p:nvPicPr>
        <p:blipFill>
          <a:blip r:embed="rId8"/>
          <a:stretch>
            <a:fillRect/>
          </a:stretch>
        </p:blipFill>
        <p:spPr>
          <a:xfrm>
            <a:off x="5812019" y="4344042"/>
            <a:ext cx="1896656" cy="2056876"/>
          </a:xfrm>
          <a:prstGeom prst="rect">
            <a:avLst/>
          </a:prstGeom>
        </p:spPr>
      </p:pic>
      <p:grpSp>
        <p:nvGrpSpPr>
          <p:cNvPr id="36" name="Reference Range">
            <a:extLst>
              <a:ext uri="{FF2B5EF4-FFF2-40B4-BE49-F238E27FC236}">
                <a16:creationId xmlns:a16="http://schemas.microsoft.com/office/drawing/2014/main" id="{98444F70-1730-A34D-95C5-AFEE12ECA067}"/>
              </a:ext>
            </a:extLst>
          </p:cNvPr>
          <p:cNvGrpSpPr/>
          <p:nvPr/>
        </p:nvGrpSpPr>
        <p:grpSpPr>
          <a:xfrm>
            <a:off x="3152274" y="3953208"/>
            <a:ext cx="5849356" cy="2409326"/>
            <a:chOff x="3152274" y="3953208"/>
            <a:chExt cx="5849356" cy="2409326"/>
          </a:xfrm>
        </p:grpSpPr>
        <p:sp>
          <p:nvSpPr>
            <p:cNvPr id="32" name="Rounded Rectangle 31">
              <a:extLst>
                <a:ext uri="{FF2B5EF4-FFF2-40B4-BE49-F238E27FC236}">
                  <a16:creationId xmlns:a16="http://schemas.microsoft.com/office/drawing/2014/main" id="{294D479F-ED0C-1249-A8A9-10DC710B171B}"/>
                </a:ext>
              </a:extLst>
            </p:cNvPr>
            <p:cNvSpPr/>
            <p:nvPr/>
          </p:nvSpPr>
          <p:spPr>
            <a:xfrm>
              <a:off x="3152274" y="3953209"/>
              <a:ext cx="141151" cy="253407"/>
            </a:xfrm>
            <a:prstGeom prst="roundRect">
              <a:avLst/>
            </a:prstGeom>
            <a:noFill/>
            <a:ln>
              <a:solidFill>
                <a:srgbClr val="FFFF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85F0207A-80DF-464B-9F72-FD1CCC698FD1}"/>
                </a:ext>
              </a:extLst>
            </p:cNvPr>
            <p:cNvSpPr/>
            <p:nvPr/>
          </p:nvSpPr>
          <p:spPr>
            <a:xfrm>
              <a:off x="3152274" y="6109127"/>
              <a:ext cx="141151" cy="253407"/>
            </a:xfrm>
            <a:prstGeom prst="roundRect">
              <a:avLst/>
            </a:prstGeom>
            <a:noFill/>
            <a:ln>
              <a:solidFill>
                <a:srgbClr val="FFFF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C59B7A7A-F33C-8D4C-8946-F9D641910CF7}"/>
                </a:ext>
              </a:extLst>
            </p:cNvPr>
            <p:cNvSpPr/>
            <p:nvPr/>
          </p:nvSpPr>
          <p:spPr>
            <a:xfrm>
              <a:off x="8860479" y="3953208"/>
              <a:ext cx="141151" cy="253407"/>
            </a:xfrm>
            <a:prstGeom prst="roundRect">
              <a:avLst/>
            </a:prstGeom>
            <a:noFill/>
            <a:ln>
              <a:solidFill>
                <a:srgbClr val="FFFF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584F1FA8-1FF0-BD46-B157-E2A7CA13C3D5}"/>
                </a:ext>
              </a:extLst>
            </p:cNvPr>
            <p:cNvSpPr/>
            <p:nvPr/>
          </p:nvSpPr>
          <p:spPr>
            <a:xfrm>
              <a:off x="8860478" y="6109126"/>
              <a:ext cx="141151" cy="253407"/>
            </a:xfrm>
            <a:prstGeom prst="roundRect">
              <a:avLst/>
            </a:prstGeom>
            <a:noFill/>
            <a:ln>
              <a:solidFill>
                <a:srgbClr val="FFFF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613970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98467-7B1E-BA43-B62C-DC5A60BD4A0B}"/>
              </a:ext>
            </a:extLst>
          </p:cNvPr>
          <p:cNvSpPr>
            <a:spLocks noGrp="1"/>
          </p:cNvSpPr>
          <p:nvPr>
            <p:ph type="title"/>
          </p:nvPr>
        </p:nvSpPr>
        <p:spPr>
          <a:xfrm>
            <a:off x="1025384" y="399395"/>
            <a:ext cx="10515600" cy="1325563"/>
          </a:xfrm>
        </p:spPr>
        <p:txBody>
          <a:bodyPr/>
          <a:lstStyle/>
          <a:p>
            <a:r>
              <a:rPr lang="en-US" dirty="0"/>
              <a:t>Limitation 3 Inhomogeneous participant </a:t>
            </a:r>
          </a:p>
        </p:txBody>
      </p:sp>
      <p:sp>
        <p:nvSpPr>
          <p:cNvPr id="4" name="Date Placeholder 3">
            <a:extLst>
              <a:ext uri="{FF2B5EF4-FFF2-40B4-BE49-F238E27FC236}">
                <a16:creationId xmlns:a16="http://schemas.microsoft.com/office/drawing/2014/main" id="{9A90F4AA-B4FB-974F-A3DB-A55F71EE2CD4}"/>
              </a:ext>
            </a:extLst>
          </p:cNvPr>
          <p:cNvSpPr>
            <a:spLocks noGrp="1"/>
          </p:cNvSpPr>
          <p:nvPr>
            <p:ph type="dt" sz="half" idx="10"/>
          </p:nvPr>
        </p:nvSpPr>
        <p:spPr/>
        <p:txBody>
          <a:bodyPr/>
          <a:lstStyle/>
          <a:p>
            <a:fld id="{E38AF661-DF3B-E649-B280-6800B9030818}" type="datetime4">
              <a:rPr lang="en-GB" smtClean="0"/>
              <a:t>16 April 2022</a:t>
            </a:fld>
            <a:endParaRPr lang="en-US"/>
          </a:p>
        </p:txBody>
      </p:sp>
      <p:sp>
        <p:nvSpPr>
          <p:cNvPr id="7" name="Slide Number Placeholder 6">
            <a:extLst>
              <a:ext uri="{FF2B5EF4-FFF2-40B4-BE49-F238E27FC236}">
                <a16:creationId xmlns:a16="http://schemas.microsoft.com/office/drawing/2014/main" id="{96113482-6230-1B45-A6B0-5C64ACFB7603}"/>
              </a:ext>
            </a:extLst>
          </p:cNvPr>
          <p:cNvSpPr>
            <a:spLocks noGrp="1"/>
          </p:cNvSpPr>
          <p:nvPr>
            <p:ph type="sldNum" sz="quarter" idx="12"/>
          </p:nvPr>
        </p:nvSpPr>
        <p:spPr/>
        <p:txBody>
          <a:bodyPr/>
          <a:lstStyle/>
          <a:p>
            <a:fld id="{AB283456-59C4-A54D-8424-204CA8FA9174}" type="slidenum">
              <a:rPr lang="en-US" smtClean="0"/>
              <a:t>26</a:t>
            </a:fld>
            <a:endParaRPr lang="en-US"/>
          </a:p>
        </p:txBody>
      </p:sp>
      <p:sp>
        <p:nvSpPr>
          <p:cNvPr id="10" name="TextBox 9">
            <a:extLst>
              <a:ext uri="{FF2B5EF4-FFF2-40B4-BE49-F238E27FC236}">
                <a16:creationId xmlns:a16="http://schemas.microsoft.com/office/drawing/2014/main" id="{3CF81C54-F000-2042-B28E-2FD4B29E15D8}"/>
              </a:ext>
            </a:extLst>
          </p:cNvPr>
          <p:cNvSpPr txBox="1"/>
          <p:nvPr/>
        </p:nvSpPr>
        <p:spPr>
          <a:xfrm>
            <a:off x="1107329" y="2887919"/>
            <a:ext cx="495841" cy="369332"/>
          </a:xfrm>
          <a:prstGeom prst="rect">
            <a:avLst/>
          </a:prstGeom>
          <a:noFill/>
        </p:spPr>
        <p:txBody>
          <a:bodyPr wrap="none" rtlCol="0">
            <a:spAutoFit/>
          </a:bodyPr>
          <a:lstStyle/>
          <a:p>
            <a:r>
              <a:rPr lang="en-US" dirty="0"/>
              <a:t>Pre</a:t>
            </a:r>
          </a:p>
        </p:txBody>
      </p:sp>
      <p:sp>
        <p:nvSpPr>
          <p:cNvPr id="11" name="TextBox 10">
            <a:extLst>
              <a:ext uri="{FF2B5EF4-FFF2-40B4-BE49-F238E27FC236}">
                <a16:creationId xmlns:a16="http://schemas.microsoft.com/office/drawing/2014/main" id="{C85BF212-CEE9-B948-9F49-20BE8736F979}"/>
              </a:ext>
            </a:extLst>
          </p:cNvPr>
          <p:cNvSpPr txBox="1"/>
          <p:nvPr/>
        </p:nvSpPr>
        <p:spPr>
          <a:xfrm>
            <a:off x="1025384" y="4830573"/>
            <a:ext cx="584647" cy="369332"/>
          </a:xfrm>
          <a:prstGeom prst="rect">
            <a:avLst/>
          </a:prstGeom>
          <a:noFill/>
        </p:spPr>
        <p:txBody>
          <a:bodyPr wrap="none" rtlCol="0">
            <a:spAutoFit/>
          </a:bodyPr>
          <a:lstStyle/>
          <a:p>
            <a:r>
              <a:rPr lang="en-US" dirty="0"/>
              <a:t>Post</a:t>
            </a:r>
          </a:p>
        </p:txBody>
      </p:sp>
      <p:sp>
        <p:nvSpPr>
          <p:cNvPr id="12" name="TextBox 11">
            <a:extLst>
              <a:ext uri="{FF2B5EF4-FFF2-40B4-BE49-F238E27FC236}">
                <a16:creationId xmlns:a16="http://schemas.microsoft.com/office/drawing/2014/main" id="{E53F367F-0318-564D-A193-AB8F9603B848}"/>
              </a:ext>
            </a:extLst>
          </p:cNvPr>
          <p:cNvSpPr txBox="1"/>
          <p:nvPr/>
        </p:nvSpPr>
        <p:spPr>
          <a:xfrm>
            <a:off x="3686639" y="1860721"/>
            <a:ext cx="511679" cy="369332"/>
          </a:xfrm>
          <a:prstGeom prst="rect">
            <a:avLst/>
          </a:prstGeom>
          <a:noFill/>
        </p:spPr>
        <p:txBody>
          <a:bodyPr wrap="none" rtlCol="0">
            <a:spAutoFit/>
          </a:bodyPr>
          <a:lstStyle/>
          <a:p>
            <a:r>
              <a:rPr lang="en-US" dirty="0"/>
              <a:t>cT1</a:t>
            </a:r>
          </a:p>
        </p:txBody>
      </p:sp>
      <p:sp>
        <p:nvSpPr>
          <p:cNvPr id="13" name="TextBox 12">
            <a:extLst>
              <a:ext uri="{FF2B5EF4-FFF2-40B4-BE49-F238E27FC236}">
                <a16:creationId xmlns:a16="http://schemas.microsoft.com/office/drawing/2014/main" id="{3557E686-87D1-CB45-9ABD-96F198A6A334}"/>
              </a:ext>
            </a:extLst>
          </p:cNvPr>
          <p:cNvSpPr txBox="1"/>
          <p:nvPr/>
        </p:nvSpPr>
        <p:spPr>
          <a:xfrm>
            <a:off x="9405700" y="1860721"/>
            <a:ext cx="657552" cy="369332"/>
          </a:xfrm>
          <a:prstGeom prst="rect">
            <a:avLst/>
          </a:prstGeom>
          <a:noFill/>
        </p:spPr>
        <p:txBody>
          <a:bodyPr wrap="none" rtlCol="0">
            <a:spAutoFit/>
          </a:bodyPr>
          <a:lstStyle/>
          <a:p>
            <a:r>
              <a:rPr lang="en-US" dirty="0"/>
              <a:t>PDFF</a:t>
            </a:r>
          </a:p>
        </p:txBody>
      </p:sp>
      <p:sp>
        <p:nvSpPr>
          <p:cNvPr id="14" name="TextBox 13">
            <a:extLst>
              <a:ext uri="{FF2B5EF4-FFF2-40B4-BE49-F238E27FC236}">
                <a16:creationId xmlns:a16="http://schemas.microsoft.com/office/drawing/2014/main" id="{97F69578-DF42-DD44-941E-DF88B88AD1BF}"/>
              </a:ext>
            </a:extLst>
          </p:cNvPr>
          <p:cNvSpPr txBox="1"/>
          <p:nvPr/>
        </p:nvSpPr>
        <p:spPr>
          <a:xfrm>
            <a:off x="6537354" y="1860721"/>
            <a:ext cx="529312" cy="369332"/>
          </a:xfrm>
          <a:prstGeom prst="rect">
            <a:avLst/>
          </a:prstGeom>
          <a:noFill/>
        </p:spPr>
        <p:txBody>
          <a:bodyPr wrap="none" rtlCol="0">
            <a:spAutoFit/>
          </a:bodyPr>
          <a:lstStyle/>
          <a:p>
            <a:r>
              <a:rPr lang="en-US" dirty="0"/>
              <a:t>T2*</a:t>
            </a:r>
          </a:p>
        </p:txBody>
      </p:sp>
      <p:sp>
        <p:nvSpPr>
          <p:cNvPr id="15" name="TextBox 14">
            <a:extLst>
              <a:ext uri="{FF2B5EF4-FFF2-40B4-BE49-F238E27FC236}">
                <a16:creationId xmlns:a16="http://schemas.microsoft.com/office/drawing/2014/main" id="{4DB8835C-EE6F-374A-B123-06F335891A1F}"/>
              </a:ext>
            </a:extLst>
          </p:cNvPr>
          <p:cNvSpPr txBox="1"/>
          <p:nvPr/>
        </p:nvSpPr>
        <p:spPr>
          <a:xfrm>
            <a:off x="1107329" y="1923918"/>
            <a:ext cx="413896" cy="369332"/>
          </a:xfrm>
          <a:prstGeom prst="rect">
            <a:avLst/>
          </a:prstGeom>
          <a:noFill/>
        </p:spPr>
        <p:txBody>
          <a:bodyPr wrap="none" rtlCol="0">
            <a:spAutoFit/>
          </a:bodyPr>
          <a:lstStyle/>
          <a:p>
            <a:r>
              <a:rPr lang="en-US" dirty="0"/>
              <a:t>3T</a:t>
            </a:r>
          </a:p>
        </p:txBody>
      </p:sp>
      <p:sp>
        <p:nvSpPr>
          <p:cNvPr id="16" name="TextBox 15">
            <a:extLst>
              <a:ext uri="{FF2B5EF4-FFF2-40B4-BE49-F238E27FC236}">
                <a16:creationId xmlns:a16="http://schemas.microsoft.com/office/drawing/2014/main" id="{FA568363-5FD1-CE40-AC3C-54DABB8C7C08}"/>
              </a:ext>
            </a:extLst>
          </p:cNvPr>
          <p:cNvSpPr txBox="1"/>
          <p:nvPr/>
        </p:nvSpPr>
        <p:spPr>
          <a:xfrm>
            <a:off x="1025384" y="1520316"/>
            <a:ext cx="5270866" cy="369332"/>
          </a:xfrm>
          <a:prstGeom prst="rect">
            <a:avLst/>
          </a:prstGeom>
          <a:noFill/>
        </p:spPr>
        <p:txBody>
          <a:bodyPr wrap="none" rtlCol="0">
            <a:spAutoFit/>
          </a:bodyPr>
          <a:lstStyle/>
          <a:p>
            <a:r>
              <a:rPr lang="en-US" dirty="0"/>
              <a:t>Outlier 2: Case EXP010_019, </a:t>
            </a:r>
            <a:r>
              <a:rPr lang="en-GB" dirty="0"/>
              <a:t>Age 57, BMI 27.99 kg/m</a:t>
            </a:r>
            <a:r>
              <a:rPr lang="en-GB" baseline="30000" dirty="0"/>
              <a:t>2</a:t>
            </a:r>
            <a:endParaRPr lang="en-US" baseline="30000" dirty="0"/>
          </a:p>
        </p:txBody>
      </p:sp>
      <p:pic>
        <p:nvPicPr>
          <p:cNvPr id="5" name="Picture 4">
            <a:extLst>
              <a:ext uri="{FF2B5EF4-FFF2-40B4-BE49-F238E27FC236}">
                <a16:creationId xmlns:a16="http://schemas.microsoft.com/office/drawing/2014/main" id="{23183ECD-50F2-7E44-9006-0035A8FCA2A4}"/>
              </a:ext>
            </a:extLst>
          </p:cNvPr>
          <p:cNvPicPr>
            <a:picLocks noChangeAspect="1"/>
          </p:cNvPicPr>
          <p:nvPr/>
        </p:nvPicPr>
        <p:blipFill>
          <a:blip r:embed="rId3"/>
          <a:stretch>
            <a:fillRect/>
          </a:stretch>
        </p:blipFill>
        <p:spPr>
          <a:xfrm>
            <a:off x="2918175" y="2215344"/>
            <a:ext cx="1898798" cy="2059200"/>
          </a:xfrm>
          <a:prstGeom prst="rect">
            <a:avLst/>
          </a:prstGeom>
        </p:spPr>
      </p:pic>
      <p:pic>
        <p:nvPicPr>
          <p:cNvPr id="8" name="Picture 7">
            <a:extLst>
              <a:ext uri="{FF2B5EF4-FFF2-40B4-BE49-F238E27FC236}">
                <a16:creationId xmlns:a16="http://schemas.microsoft.com/office/drawing/2014/main" id="{72E6784E-6798-CC4F-BF55-28886E1A89BD}"/>
              </a:ext>
            </a:extLst>
          </p:cNvPr>
          <p:cNvPicPr>
            <a:picLocks noChangeAspect="1"/>
          </p:cNvPicPr>
          <p:nvPr/>
        </p:nvPicPr>
        <p:blipFill>
          <a:blip r:embed="rId4"/>
          <a:stretch>
            <a:fillRect/>
          </a:stretch>
        </p:blipFill>
        <p:spPr>
          <a:xfrm>
            <a:off x="8729182" y="2212483"/>
            <a:ext cx="1920475" cy="2059200"/>
          </a:xfrm>
          <a:prstGeom prst="rect">
            <a:avLst/>
          </a:prstGeom>
        </p:spPr>
      </p:pic>
      <p:pic>
        <p:nvPicPr>
          <p:cNvPr id="17" name="Picture 16">
            <a:extLst>
              <a:ext uri="{FF2B5EF4-FFF2-40B4-BE49-F238E27FC236}">
                <a16:creationId xmlns:a16="http://schemas.microsoft.com/office/drawing/2014/main" id="{3A25D229-0B9D-2647-B06B-7AA351346C47}"/>
              </a:ext>
            </a:extLst>
          </p:cNvPr>
          <p:cNvPicPr>
            <a:picLocks noChangeAspect="1"/>
          </p:cNvPicPr>
          <p:nvPr/>
        </p:nvPicPr>
        <p:blipFill>
          <a:blip r:embed="rId5"/>
          <a:stretch>
            <a:fillRect/>
          </a:stretch>
        </p:blipFill>
        <p:spPr>
          <a:xfrm>
            <a:off x="5777707" y="2212483"/>
            <a:ext cx="1898798" cy="2059200"/>
          </a:xfrm>
          <a:prstGeom prst="rect">
            <a:avLst/>
          </a:prstGeom>
        </p:spPr>
      </p:pic>
      <p:pic>
        <p:nvPicPr>
          <p:cNvPr id="19" name="Picture 18">
            <a:extLst>
              <a:ext uri="{FF2B5EF4-FFF2-40B4-BE49-F238E27FC236}">
                <a16:creationId xmlns:a16="http://schemas.microsoft.com/office/drawing/2014/main" id="{A15E2FE6-722D-8845-B05F-66DE2D0C98B8}"/>
              </a:ext>
            </a:extLst>
          </p:cNvPr>
          <p:cNvPicPr>
            <a:picLocks noChangeAspect="1"/>
          </p:cNvPicPr>
          <p:nvPr/>
        </p:nvPicPr>
        <p:blipFill>
          <a:blip r:embed="rId6"/>
          <a:stretch>
            <a:fillRect/>
          </a:stretch>
        </p:blipFill>
        <p:spPr>
          <a:xfrm>
            <a:off x="2856938" y="4326078"/>
            <a:ext cx="1898799" cy="2059200"/>
          </a:xfrm>
          <a:prstGeom prst="rect">
            <a:avLst/>
          </a:prstGeom>
        </p:spPr>
      </p:pic>
      <p:pic>
        <p:nvPicPr>
          <p:cNvPr id="21" name="Picture 20">
            <a:extLst>
              <a:ext uri="{FF2B5EF4-FFF2-40B4-BE49-F238E27FC236}">
                <a16:creationId xmlns:a16="http://schemas.microsoft.com/office/drawing/2014/main" id="{EBD6C892-F447-6B43-9C2E-D3E884F27843}"/>
              </a:ext>
            </a:extLst>
          </p:cNvPr>
          <p:cNvPicPr>
            <a:picLocks noChangeAspect="1"/>
          </p:cNvPicPr>
          <p:nvPr/>
        </p:nvPicPr>
        <p:blipFill>
          <a:blip r:embed="rId7"/>
          <a:stretch>
            <a:fillRect/>
          </a:stretch>
        </p:blipFill>
        <p:spPr>
          <a:xfrm>
            <a:off x="8774238" y="4326078"/>
            <a:ext cx="1920475" cy="2059200"/>
          </a:xfrm>
          <a:prstGeom prst="rect">
            <a:avLst/>
          </a:prstGeom>
        </p:spPr>
      </p:pic>
      <p:pic>
        <p:nvPicPr>
          <p:cNvPr id="23" name="Picture 22">
            <a:extLst>
              <a:ext uri="{FF2B5EF4-FFF2-40B4-BE49-F238E27FC236}">
                <a16:creationId xmlns:a16="http://schemas.microsoft.com/office/drawing/2014/main" id="{BB676E0D-5D7F-B248-A337-19D62DE79BBF}"/>
              </a:ext>
            </a:extLst>
          </p:cNvPr>
          <p:cNvPicPr>
            <a:picLocks noChangeAspect="1"/>
          </p:cNvPicPr>
          <p:nvPr/>
        </p:nvPicPr>
        <p:blipFill>
          <a:blip r:embed="rId8"/>
          <a:stretch>
            <a:fillRect/>
          </a:stretch>
        </p:blipFill>
        <p:spPr>
          <a:xfrm>
            <a:off x="5777707" y="4326078"/>
            <a:ext cx="1898799" cy="2059200"/>
          </a:xfrm>
          <a:prstGeom prst="rect">
            <a:avLst/>
          </a:prstGeom>
        </p:spPr>
      </p:pic>
      <p:grpSp>
        <p:nvGrpSpPr>
          <p:cNvPr id="24" name="Reference Range">
            <a:extLst>
              <a:ext uri="{FF2B5EF4-FFF2-40B4-BE49-F238E27FC236}">
                <a16:creationId xmlns:a16="http://schemas.microsoft.com/office/drawing/2014/main" id="{2E6EDC6E-D256-AE45-A671-EB32EE889029}"/>
              </a:ext>
            </a:extLst>
          </p:cNvPr>
          <p:cNvGrpSpPr/>
          <p:nvPr/>
        </p:nvGrpSpPr>
        <p:grpSpPr>
          <a:xfrm>
            <a:off x="3162002" y="3953208"/>
            <a:ext cx="5849356" cy="2409326"/>
            <a:chOff x="3152274" y="3953208"/>
            <a:chExt cx="5849356" cy="2409326"/>
          </a:xfrm>
        </p:grpSpPr>
        <p:sp>
          <p:nvSpPr>
            <p:cNvPr id="25" name="Rounded Rectangle 24">
              <a:extLst>
                <a:ext uri="{FF2B5EF4-FFF2-40B4-BE49-F238E27FC236}">
                  <a16:creationId xmlns:a16="http://schemas.microsoft.com/office/drawing/2014/main" id="{AC440BD1-C9F7-874D-9468-C7F558C13A16}"/>
                </a:ext>
              </a:extLst>
            </p:cNvPr>
            <p:cNvSpPr/>
            <p:nvPr/>
          </p:nvSpPr>
          <p:spPr>
            <a:xfrm>
              <a:off x="3152274" y="3953209"/>
              <a:ext cx="141151" cy="253407"/>
            </a:xfrm>
            <a:prstGeom prst="roundRect">
              <a:avLst/>
            </a:prstGeom>
            <a:noFill/>
            <a:ln>
              <a:solidFill>
                <a:srgbClr val="FFFF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52BA8884-8135-C447-B7D2-AFDD88E8497C}"/>
                </a:ext>
              </a:extLst>
            </p:cNvPr>
            <p:cNvSpPr/>
            <p:nvPr/>
          </p:nvSpPr>
          <p:spPr>
            <a:xfrm>
              <a:off x="3152274" y="6109127"/>
              <a:ext cx="141151" cy="253407"/>
            </a:xfrm>
            <a:prstGeom prst="roundRect">
              <a:avLst/>
            </a:prstGeom>
            <a:noFill/>
            <a:ln>
              <a:solidFill>
                <a:srgbClr val="FFFF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F042F78D-6A55-714F-92FD-511F55B3E85F}"/>
                </a:ext>
              </a:extLst>
            </p:cNvPr>
            <p:cNvSpPr/>
            <p:nvPr/>
          </p:nvSpPr>
          <p:spPr>
            <a:xfrm>
              <a:off x="8860479" y="3953208"/>
              <a:ext cx="141151" cy="253407"/>
            </a:xfrm>
            <a:prstGeom prst="roundRect">
              <a:avLst/>
            </a:prstGeom>
            <a:noFill/>
            <a:ln>
              <a:solidFill>
                <a:srgbClr val="FFFF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D7CF237A-0158-5C47-94B5-DEDD1E1327E3}"/>
                </a:ext>
              </a:extLst>
            </p:cNvPr>
            <p:cNvSpPr/>
            <p:nvPr/>
          </p:nvSpPr>
          <p:spPr>
            <a:xfrm>
              <a:off x="8860478" y="6109126"/>
              <a:ext cx="141151" cy="253407"/>
            </a:xfrm>
            <a:prstGeom prst="roundRect">
              <a:avLst/>
            </a:prstGeom>
            <a:noFill/>
            <a:ln>
              <a:solidFill>
                <a:srgbClr val="FFFF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212522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98467-7B1E-BA43-B62C-DC5A60BD4A0B}"/>
              </a:ext>
            </a:extLst>
          </p:cNvPr>
          <p:cNvSpPr>
            <a:spLocks noGrp="1"/>
          </p:cNvSpPr>
          <p:nvPr>
            <p:ph type="title"/>
          </p:nvPr>
        </p:nvSpPr>
        <p:spPr>
          <a:xfrm>
            <a:off x="1025384" y="399395"/>
            <a:ext cx="10515600" cy="1325563"/>
          </a:xfrm>
        </p:spPr>
        <p:txBody>
          <a:bodyPr/>
          <a:lstStyle/>
          <a:p>
            <a:r>
              <a:rPr lang="en-US" dirty="0"/>
              <a:t>Limitation 3 Inhomogeneous participant </a:t>
            </a:r>
          </a:p>
        </p:txBody>
      </p:sp>
      <p:sp>
        <p:nvSpPr>
          <p:cNvPr id="4" name="Date Placeholder 3">
            <a:extLst>
              <a:ext uri="{FF2B5EF4-FFF2-40B4-BE49-F238E27FC236}">
                <a16:creationId xmlns:a16="http://schemas.microsoft.com/office/drawing/2014/main" id="{9A90F4AA-B4FB-974F-A3DB-A55F71EE2CD4}"/>
              </a:ext>
            </a:extLst>
          </p:cNvPr>
          <p:cNvSpPr>
            <a:spLocks noGrp="1"/>
          </p:cNvSpPr>
          <p:nvPr>
            <p:ph type="dt" sz="half" idx="10"/>
          </p:nvPr>
        </p:nvSpPr>
        <p:spPr/>
        <p:txBody>
          <a:bodyPr/>
          <a:lstStyle/>
          <a:p>
            <a:fld id="{E38AF661-DF3B-E649-B280-6800B9030818}" type="datetime4">
              <a:rPr lang="en-GB" smtClean="0"/>
              <a:t>16 April 2022</a:t>
            </a:fld>
            <a:endParaRPr lang="en-US"/>
          </a:p>
        </p:txBody>
      </p:sp>
      <p:sp>
        <p:nvSpPr>
          <p:cNvPr id="7" name="Slide Number Placeholder 6">
            <a:extLst>
              <a:ext uri="{FF2B5EF4-FFF2-40B4-BE49-F238E27FC236}">
                <a16:creationId xmlns:a16="http://schemas.microsoft.com/office/drawing/2014/main" id="{96113482-6230-1B45-A6B0-5C64ACFB7603}"/>
              </a:ext>
            </a:extLst>
          </p:cNvPr>
          <p:cNvSpPr>
            <a:spLocks noGrp="1"/>
          </p:cNvSpPr>
          <p:nvPr>
            <p:ph type="sldNum" sz="quarter" idx="12"/>
          </p:nvPr>
        </p:nvSpPr>
        <p:spPr/>
        <p:txBody>
          <a:bodyPr/>
          <a:lstStyle/>
          <a:p>
            <a:fld id="{AB283456-59C4-A54D-8424-204CA8FA9174}" type="slidenum">
              <a:rPr lang="en-US" smtClean="0"/>
              <a:t>27</a:t>
            </a:fld>
            <a:endParaRPr lang="en-US"/>
          </a:p>
        </p:txBody>
      </p:sp>
      <p:sp>
        <p:nvSpPr>
          <p:cNvPr id="10" name="TextBox 9">
            <a:extLst>
              <a:ext uri="{FF2B5EF4-FFF2-40B4-BE49-F238E27FC236}">
                <a16:creationId xmlns:a16="http://schemas.microsoft.com/office/drawing/2014/main" id="{3CF81C54-F000-2042-B28E-2FD4B29E15D8}"/>
              </a:ext>
            </a:extLst>
          </p:cNvPr>
          <p:cNvSpPr txBox="1"/>
          <p:nvPr/>
        </p:nvSpPr>
        <p:spPr>
          <a:xfrm>
            <a:off x="1967663" y="3404310"/>
            <a:ext cx="495841" cy="369332"/>
          </a:xfrm>
          <a:prstGeom prst="rect">
            <a:avLst/>
          </a:prstGeom>
          <a:noFill/>
        </p:spPr>
        <p:txBody>
          <a:bodyPr wrap="none" rtlCol="0">
            <a:spAutoFit/>
          </a:bodyPr>
          <a:lstStyle/>
          <a:p>
            <a:r>
              <a:rPr lang="en-US" dirty="0"/>
              <a:t>Pre</a:t>
            </a:r>
          </a:p>
        </p:txBody>
      </p:sp>
      <p:sp>
        <p:nvSpPr>
          <p:cNvPr id="11" name="TextBox 10">
            <a:extLst>
              <a:ext uri="{FF2B5EF4-FFF2-40B4-BE49-F238E27FC236}">
                <a16:creationId xmlns:a16="http://schemas.microsoft.com/office/drawing/2014/main" id="{C85BF212-CEE9-B948-9F49-20BE8736F979}"/>
              </a:ext>
            </a:extLst>
          </p:cNvPr>
          <p:cNvSpPr txBox="1"/>
          <p:nvPr/>
        </p:nvSpPr>
        <p:spPr>
          <a:xfrm>
            <a:off x="1923260" y="4857638"/>
            <a:ext cx="584647" cy="369332"/>
          </a:xfrm>
          <a:prstGeom prst="rect">
            <a:avLst/>
          </a:prstGeom>
          <a:noFill/>
        </p:spPr>
        <p:txBody>
          <a:bodyPr wrap="none" rtlCol="0">
            <a:spAutoFit/>
          </a:bodyPr>
          <a:lstStyle/>
          <a:p>
            <a:r>
              <a:rPr lang="en-US" dirty="0"/>
              <a:t>Post</a:t>
            </a:r>
          </a:p>
        </p:txBody>
      </p:sp>
      <p:sp>
        <p:nvSpPr>
          <p:cNvPr id="12" name="TextBox 11">
            <a:extLst>
              <a:ext uri="{FF2B5EF4-FFF2-40B4-BE49-F238E27FC236}">
                <a16:creationId xmlns:a16="http://schemas.microsoft.com/office/drawing/2014/main" id="{E53F367F-0318-564D-A193-AB8F9603B848}"/>
              </a:ext>
            </a:extLst>
          </p:cNvPr>
          <p:cNvSpPr txBox="1"/>
          <p:nvPr/>
        </p:nvSpPr>
        <p:spPr>
          <a:xfrm>
            <a:off x="3673075" y="1914757"/>
            <a:ext cx="511679" cy="369332"/>
          </a:xfrm>
          <a:prstGeom prst="rect">
            <a:avLst/>
          </a:prstGeom>
          <a:noFill/>
        </p:spPr>
        <p:txBody>
          <a:bodyPr wrap="none" rtlCol="0">
            <a:spAutoFit/>
          </a:bodyPr>
          <a:lstStyle/>
          <a:p>
            <a:r>
              <a:rPr lang="en-US" dirty="0"/>
              <a:t>cT1</a:t>
            </a:r>
          </a:p>
        </p:txBody>
      </p:sp>
      <p:sp>
        <p:nvSpPr>
          <p:cNvPr id="13" name="TextBox 12">
            <a:extLst>
              <a:ext uri="{FF2B5EF4-FFF2-40B4-BE49-F238E27FC236}">
                <a16:creationId xmlns:a16="http://schemas.microsoft.com/office/drawing/2014/main" id="{3557E686-87D1-CB45-9ABD-96F198A6A334}"/>
              </a:ext>
            </a:extLst>
          </p:cNvPr>
          <p:cNvSpPr txBox="1"/>
          <p:nvPr/>
        </p:nvSpPr>
        <p:spPr>
          <a:xfrm>
            <a:off x="9392136" y="1914757"/>
            <a:ext cx="657552" cy="369332"/>
          </a:xfrm>
          <a:prstGeom prst="rect">
            <a:avLst/>
          </a:prstGeom>
          <a:noFill/>
        </p:spPr>
        <p:txBody>
          <a:bodyPr wrap="none" rtlCol="0">
            <a:spAutoFit/>
          </a:bodyPr>
          <a:lstStyle/>
          <a:p>
            <a:r>
              <a:rPr lang="en-US" dirty="0"/>
              <a:t>PDFF</a:t>
            </a:r>
          </a:p>
        </p:txBody>
      </p:sp>
      <p:sp>
        <p:nvSpPr>
          <p:cNvPr id="14" name="TextBox 13">
            <a:extLst>
              <a:ext uri="{FF2B5EF4-FFF2-40B4-BE49-F238E27FC236}">
                <a16:creationId xmlns:a16="http://schemas.microsoft.com/office/drawing/2014/main" id="{97F69578-DF42-DD44-941E-DF88B88AD1BF}"/>
              </a:ext>
            </a:extLst>
          </p:cNvPr>
          <p:cNvSpPr txBox="1"/>
          <p:nvPr/>
        </p:nvSpPr>
        <p:spPr>
          <a:xfrm>
            <a:off x="6523790" y="1914757"/>
            <a:ext cx="529312" cy="369332"/>
          </a:xfrm>
          <a:prstGeom prst="rect">
            <a:avLst/>
          </a:prstGeom>
          <a:noFill/>
        </p:spPr>
        <p:txBody>
          <a:bodyPr wrap="none" rtlCol="0">
            <a:spAutoFit/>
          </a:bodyPr>
          <a:lstStyle/>
          <a:p>
            <a:r>
              <a:rPr lang="en-US" dirty="0"/>
              <a:t>T2*</a:t>
            </a:r>
          </a:p>
        </p:txBody>
      </p:sp>
      <p:sp>
        <p:nvSpPr>
          <p:cNvPr id="15" name="TextBox 14">
            <a:extLst>
              <a:ext uri="{FF2B5EF4-FFF2-40B4-BE49-F238E27FC236}">
                <a16:creationId xmlns:a16="http://schemas.microsoft.com/office/drawing/2014/main" id="{4DB8835C-EE6F-374A-B123-06F335891A1F}"/>
              </a:ext>
            </a:extLst>
          </p:cNvPr>
          <p:cNvSpPr txBox="1"/>
          <p:nvPr/>
        </p:nvSpPr>
        <p:spPr>
          <a:xfrm>
            <a:off x="1921272" y="1950983"/>
            <a:ext cx="588623" cy="369332"/>
          </a:xfrm>
          <a:prstGeom prst="rect">
            <a:avLst/>
          </a:prstGeom>
          <a:noFill/>
        </p:spPr>
        <p:txBody>
          <a:bodyPr wrap="none" rtlCol="0">
            <a:spAutoFit/>
          </a:bodyPr>
          <a:lstStyle/>
          <a:p>
            <a:r>
              <a:rPr lang="en-US" dirty="0"/>
              <a:t>1.5T</a:t>
            </a:r>
          </a:p>
        </p:txBody>
      </p:sp>
      <p:sp>
        <p:nvSpPr>
          <p:cNvPr id="16" name="TextBox 15">
            <a:extLst>
              <a:ext uri="{FF2B5EF4-FFF2-40B4-BE49-F238E27FC236}">
                <a16:creationId xmlns:a16="http://schemas.microsoft.com/office/drawing/2014/main" id="{FA568363-5FD1-CE40-AC3C-54DABB8C7C08}"/>
              </a:ext>
            </a:extLst>
          </p:cNvPr>
          <p:cNvSpPr txBox="1"/>
          <p:nvPr/>
        </p:nvSpPr>
        <p:spPr>
          <a:xfrm>
            <a:off x="1025384" y="1520316"/>
            <a:ext cx="5445593" cy="369332"/>
          </a:xfrm>
          <a:prstGeom prst="rect">
            <a:avLst/>
          </a:prstGeom>
          <a:noFill/>
        </p:spPr>
        <p:txBody>
          <a:bodyPr wrap="none" rtlCol="0">
            <a:spAutoFit/>
          </a:bodyPr>
          <a:lstStyle/>
          <a:p>
            <a:r>
              <a:rPr lang="en-US" dirty="0"/>
              <a:t>Outlier 3: Case EXP010_030, </a:t>
            </a:r>
            <a:r>
              <a:rPr lang="en-GB" dirty="0"/>
              <a:t>Age 39.0, BMI 28.66 kg/m</a:t>
            </a:r>
            <a:r>
              <a:rPr lang="en-GB" baseline="30000" dirty="0"/>
              <a:t>2</a:t>
            </a:r>
            <a:endParaRPr lang="en-US" baseline="30000" dirty="0"/>
          </a:p>
        </p:txBody>
      </p:sp>
      <p:pic>
        <p:nvPicPr>
          <p:cNvPr id="5" name="Picture 4">
            <a:extLst>
              <a:ext uri="{FF2B5EF4-FFF2-40B4-BE49-F238E27FC236}">
                <a16:creationId xmlns:a16="http://schemas.microsoft.com/office/drawing/2014/main" id="{DD21C4B2-EB9F-1A4B-9B45-014BDFEEC789}"/>
              </a:ext>
            </a:extLst>
          </p:cNvPr>
          <p:cNvPicPr>
            <a:picLocks noChangeAspect="1"/>
          </p:cNvPicPr>
          <p:nvPr/>
        </p:nvPicPr>
        <p:blipFill>
          <a:blip r:embed="rId3"/>
          <a:stretch>
            <a:fillRect/>
          </a:stretch>
        </p:blipFill>
        <p:spPr>
          <a:xfrm>
            <a:off x="3119556" y="2385525"/>
            <a:ext cx="1898799" cy="2059200"/>
          </a:xfrm>
          <a:prstGeom prst="rect">
            <a:avLst/>
          </a:prstGeom>
        </p:spPr>
      </p:pic>
      <p:pic>
        <p:nvPicPr>
          <p:cNvPr id="8" name="Picture 7">
            <a:extLst>
              <a:ext uri="{FF2B5EF4-FFF2-40B4-BE49-F238E27FC236}">
                <a16:creationId xmlns:a16="http://schemas.microsoft.com/office/drawing/2014/main" id="{B6CC8511-A723-6E43-9A5B-47189490DD31}"/>
              </a:ext>
            </a:extLst>
          </p:cNvPr>
          <p:cNvPicPr>
            <a:picLocks noChangeAspect="1"/>
          </p:cNvPicPr>
          <p:nvPr/>
        </p:nvPicPr>
        <p:blipFill>
          <a:blip r:embed="rId4"/>
          <a:stretch>
            <a:fillRect/>
          </a:stretch>
        </p:blipFill>
        <p:spPr>
          <a:xfrm>
            <a:off x="8760674" y="2403457"/>
            <a:ext cx="1920475" cy="2059200"/>
          </a:xfrm>
          <a:prstGeom prst="rect">
            <a:avLst/>
          </a:prstGeom>
        </p:spPr>
      </p:pic>
      <p:pic>
        <p:nvPicPr>
          <p:cNvPr id="17" name="Picture 16">
            <a:extLst>
              <a:ext uri="{FF2B5EF4-FFF2-40B4-BE49-F238E27FC236}">
                <a16:creationId xmlns:a16="http://schemas.microsoft.com/office/drawing/2014/main" id="{43C0139D-0C50-E341-A63A-D5F43D0CA52E}"/>
              </a:ext>
            </a:extLst>
          </p:cNvPr>
          <p:cNvPicPr>
            <a:picLocks noChangeAspect="1"/>
          </p:cNvPicPr>
          <p:nvPr/>
        </p:nvPicPr>
        <p:blipFill>
          <a:blip r:embed="rId5"/>
          <a:stretch>
            <a:fillRect/>
          </a:stretch>
        </p:blipFill>
        <p:spPr>
          <a:xfrm>
            <a:off x="5940115" y="2403457"/>
            <a:ext cx="1898799" cy="2059200"/>
          </a:xfrm>
          <a:prstGeom prst="rect">
            <a:avLst/>
          </a:prstGeom>
        </p:spPr>
      </p:pic>
      <p:pic>
        <p:nvPicPr>
          <p:cNvPr id="21" name="Picture 20">
            <a:extLst>
              <a:ext uri="{FF2B5EF4-FFF2-40B4-BE49-F238E27FC236}">
                <a16:creationId xmlns:a16="http://schemas.microsoft.com/office/drawing/2014/main" id="{3D6CF5B8-3F67-5B40-8BBB-285B031D118A}"/>
              </a:ext>
            </a:extLst>
          </p:cNvPr>
          <p:cNvPicPr>
            <a:picLocks noChangeAspect="1"/>
          </p:cNvPicPr>
          <p:nvPr/>
        </p:nvPicPr>
        <p:blipFill>
          <a:blip r:embed="rId6"/>
          <a:stretch>
            <a:fillRect/>
          </a:stretch>
        </p:blipFill>
        <p:spPr>
          <a:xfrm>
            <a:off x="3128450" y="4662275"/>
            <a:ext cx="1898799" cy="2059200"/>
          </a:xfrm>
          <a:prstGeom prst="rect">
            <a:avLst/>
          </a:prstGeom>
        </p:spPr>
      </p:pic>
      <p:pic>
        <p:nvPicPr>
          <p:cNvPr id="23" name="Picture 22">
            <a:extLst>
              <a:ext uri="{FF2B5EF4-FFF2-40B4-BE49-F238E27FC236}">
                <a16:creationId xmlns:a16="http://schemas.microsoft.com/office/drawing/2014/main" id="{1D19932B-14F4-6645-8543-EFC81695B276}"/>
              </a:ext>
            </a:extLst>
          </p:cNvPr>
          <p:cNvPicPr>
            <a:picLocks noChangeAspect="1"/>
          </p:cNvPicPr>
          <p:nvPr/>
        </p:nvPicPr>
        <p:blipFill>
          <a:blip r:embed="rId7"/>
          <a:stretch>
            <a:fillRect/>
          </a:stretch>
        </p:blipFill>
        <p:spPr>
          <a:xfrm>
            <a:off x="8760674" y="4662275"/>
            <a:ext cx="1920475" cy="2059200"/>
          </a:xfrm>
          <a:prstGeom prst="rect">
            <a:avLst/>
          </a:prstGeom>
        </p:spPr>
      </p:pic>
      <p:pic>
        <p:nvPicPr>
          <p:cNvPr id="25" name="Picture 24">
            <a:extLst>
              <a:ext uri="{FF2B5EF4-FFF2-40B4-BE49-F238E27FC236}">
                <a16:creationId xmlns:a16="http://schemas.microsoft.com/office/drawing/2014/main" id="{990F041D-E021-114C-A59A-DD91762551DB}"/>
              </a:ext>
            </a:extLst>
          </p:cNvPr>
          <p:cNvPicPr>
            <a:picLocks noChangeAspect="1"/>
          </p:cNvPicPr>
          <p:nvPr/>
        </p:nvPicPr>
        <p:blipFill>
          <a:blip r:embed="rId8"/>
          <a:stretch>
            <a:fillRect/>
          </a:stretch>
        </p:blipFill>
        <p:spPr>
          <a:xfrm>
            <a:off x="5940115" y="4662275"/>
            <a:ext cx="1898799" cy="2059200"/>
          </a:xfrm>
          <a:prstGeom prst="rect">
            <a:avLst/>
          </a:prstGeom>
        </p:spPr>
      </p:pic>
      <p:grpSp>
        <p:nvGrpSpPr>
          <p:cNvPr id="31" name="Reference Range">
            <a:extLst>
              <a:ext uri="{FF2B5EF4-FFF2-40B4-BE49-F238E27FC236}">
                <a16:creationId xmlns:a16="http://schemas.microsoft.com/office/drawing/2014/main" id="{C46CE9AA-2EF0-724A-9419-2480933269D0}"/>
              </a:ext>
            </a:extLst>
          </p:cNvPr>
          <p:cNvGrpSpPr/>
          <p:nvPr/>
        </p:nvGrpSpPr>
        <p:grpSpPr>
          <a:xfrm>
            <a:off x="3358506" y="4177783"/>
            <a:ext cx="5547545" cy="2534229"/>
            <a:chOff x="3152274" y="3953209"/>
            <a:chExt cx="5547545" cy="2534229"/>
          </a:xfrm>
        </p:grpSpPr>
        <p:sp>
          <p:nvSpPr>
            <p:cNvPr id="32" name="Rounded Rectangle 31">
              <a:extLst>
                <a:ext uri="{FF2B5EF4-FFF2-40B4-BE49-F238E27FC236}">
                  <a16:creationId xmlns:a16="http://schemas.microsoft.com/office/drawing/2014/main" id="{A5F3E25E-DFF4-CF4A-833D-AE035D31190E}"/>
                </a:ext>
              </a:extLst>
            </p:cNvPr>
            <p:cNvSpPr/>
            <p:nvPr/>
          </p:nvSpPr>
          <p:spPr>
            <a:xfrm>
              <a:off x="3152274" y="3953209"/>
              <a:ext cx="141151" cy="253407"/>
            </a:xfrm>
            <a:prstGeom prst="roundRect">
              <a:avLst/>
            </a:prstGeom>
            <a:noFill/>
            <a:ln>
              <a:solidFill>
                <a:srgbClr val="FFFF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60819FF8-FB7B-714C-8FAD-F3F7C51A755D}"/>
                </a:ext>
              </a:extLst>
            </p:cNvPr>
            <p:cNvSpPr/>
            <p:nvPr/>
          </p:nvSpPr>
          <p:spPr>
            <a:xfrm>
              <a:off x="3152274" y="6234031"/>
              <a:ext cx="141151" cy="253407"/>
            </a:xfrm>
            <a:prstGeom prst="roundRect">
              <a:avLst/>
            </a:prstGeom>
            <a:noFill/>
            <a:ln>
              <a:solidFill>
                <a:srgbClr val="FFFF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ounded Rectangle 33">
              <a:extLst>
                <a:ext uri="{FF2B5EF4-FFF2-40B4-BE49-F238E27FC236}">
                  <a16:creationId xmlns:a16="http://schemas.microsoft.com/office/drawing/2014/main" id="{DCBE6B13-F207-BD4B-B0BF-A9F4669196CD}"/>
                </a:ext>
              </a:extLst>
            </p:cNvPr>
            <p:cNvSpPr/>
            <p:nvPr/>
          </p:nvSpPr>
          <p:spPr>
            <a:xfrm>
              <a:off x="8558668" y="3966744"/>
              <a:ext cx="141151" cy="253407"/>
            </a:xfrm>
            <a:prstGeom prst="roundRect">
              <a:avLst/>
            </a:prstGeom>
            <a:noFill/>
            <a:ln>
              <a:solidFill>
                <a:srgbClr val="FFFF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DCC9CFE3-067E-2B4D-AD5C-2857674920C6}"/>
                </a:ext>
              </a:extLst>
            </p:cNvPr>
            <p:cNvSpPr/>
            <p:nvPr/>
          </p:nvSpPr>
          <p:spPr>
            <a:xfrm>
              <a:off x="8558668" y="6187634"/>
              <a:ext cx="141151" cy="253407"/>
            </a:xfrm>
            <a:prstGeom prst="roundRect">
              <a:avLst/>
            </a:prstGeom>
            <a:noFill/>
            <a:ln>
              <a:solidFill>
                <a:srgbClr val="FFFF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822867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Pineapple - Free Image by Simi on PixaHive.com">
            <a:extLst>
              <a:ext uri="{FF2B5EF4-FFF2-40B4-BE49-F238E27FC236}">
                <a16:creationId xmlns:a16="http://schemas.microsoft.com/office/drawing/2014/main" id="{71751C57-83F2-4147-80EF-4586737B8F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9800" y="-80090"/>
            <a:ext cx="3356715" cy="223815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ular Callout 8">
            <a:extLst>
              <a:ext uri="{FF2B5EF4-FFF2-40B4-BE49-F238E27FC236}">
                <a16:creationId xmlns:a16="http://schemas.microsoft.com/office/drawing/2014/main" id="{2E025E0A-C71D-9A4B-82B0-5686AF5E45CC}"/>
              </a:ext>
            </a:extLst>
          </p:cNvPr>
          <p:cNvSpPr/>
          <p:nvPr/>
        </p:nvSpPr>
        <p:spPr>
          <a:xfrm>
            <a:off x="8610600" y="255693"/>
            <a:ext cx="1412485" cy="783294"/>
          </a:xfrm>
          <a:prstGeom prst="wedgeRectCallout">
            <a:avLst>
              <a:gd name="adj1" fmla="val 97339"/>
              <a:gd name="adj2" fmla="val 8714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Phew</a:t>
            </a:r>
          </a:p>
        </p:txBody>
      </p:sp>
      <p:sp>
        <p:nvSpPr>
          <p:cNvPr id="2" name="Title 1">
            <a:extLst>
              <a:ext uri="{FF2B5EF4-FFF2-40B4-BE49-F238E27FC236}">
                <a16:creationId xmlns:a16="http://schemas.microsoft.com/office/drawing/2014/main" id="{8A098467-7B1E-BA43-B62C-DC5A60BD4A0B}"/>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E70F82A7-3D96-574D-99A5-36D481A065E1}"/>
              </a:ext>
            </a:extLst>
          </p:cNvPr>
          <p:cNvSpPr>
            <a:spLocks noGrp="1"/>
          </p:cNvSpPr>
          <p:nvPr>
            <p:ph idx="1"/>
          </p:nvPr>
        </p:nvSpPr>
        <p:spPr>
          <a:xfrm>
            <a:off x="838200" y="1430634"/>
            <a:ext cx="10515600" cy="953552"/>
          </a:xfrm>
        </p:spPr>
        <p:txBody>
          <a:bodyPr>
            <a:normAutofit/>
          </a:bodyPr>
          <a:lstStyle/>
          <a:p>
            <a:r>
              <a:rPr lang="en-GB" sz="2400" dirty="0"/>
              <a:t>The effect on liver cT1 introduced by pineapple juice is neglectable given the found larger measurement uncertainty (repeatability)</a:t>
            </a:r>
          </a:p>
        </p:txBody>
      </p:sp>
      <p:sp>
        <p:nvSpPr>
          <p:cNvPr id="4" name="Date Placeholder 3">
            <a:extLst>
              <a:ext uri="{FF2B5EF4-FFF2-40B4-BE49-F238E27FC236}">
                <a16:creationId xmlns:a16="http://schemas.microsoft.com/office/drawing/2014/main" id="{9A90F4AA-B4FB-974F-A3DB-A55F71EE2CD4}"/>
              </a:ext>
            </a:extLst>
          </p:cNvPr>
          <p:cNvSpPr>
            <a:spLocks noGrp="1"/>
          </p:cNvSpPr>
          <p:nvPr>
            <p:ph type="dt" sz="half" idx="10"/>
          </p:nvPr>
        </p:nvSpPr>
        <p:spPr/>
        <p:txBody>
          <a:bodyPr/>
          <a:lstStyle/>
          <a:p>
            <a:fld id="{E38AF661-DF3B-E649-B280-6800B9030818}" type="datetime4">
              <a:rPr lang="en-GB" smtClean="0"/>
              <a:t>16 April 2022</a:t>
            </a:fld>
            <a:endParaRPr lang="en-US"/>
          </a:p>
        </p:txBody>
      </p:sp>
      <p:sp>
        <p:nvSpPr>
          <p:cNvPr id="7" name="Slide Number Placeholder 6">
            <a:extLst>
              <a:ext uri="{FF2B5EF4-FFF2-40B4-BE49-F238E27FC236}">
                <a16:creationId xmlns:a16="http://schemas.microsoft.com/office/drawing/2014/main" id="{96113482-6230-1B45-A6B0-5C64ACFB7603}"/>
              </a:ext>
            </a:extLst>
          </p:cNvPr>
          <p:cNvSpPr>
            <a:spLocks noGrp="1"/>
          </p:cNvSpPr>
          <p:nvPr>
            <p:ph type="sldNum" sz="quarter" idx="12"/>
          </p:nvPr>
        </p:nvSpPr>
        <p:spPr/>
        <p:txBody>
          <a:bodyPr/>
          <a:lstStyle/>
          <a:p>
            <a:fld id="{AB283456-59C4-A54D-8424-204CA8FA9174}" type="slidenum">
              <a:rPr lang="en-US" smtClean="0"/>
              <a:t>28</a:t>
            </a:fld>
            <a:endParaRPr lang="en-US"/>
          </a:p>
        </p:txBody>
      </p:sp>
      <p:sp>
        <p:nvSpPr>
          <p:cNvPr id="10" name="TextBox 9">
            <a:extLst>
              <a:ext uri="{FF2B5EF4-FFF2-40B4-BE49-F238E27FC236}">
                <a16:creationId xmlns:a16="http://schemas.microsoft.com/office/drawing/2014/main" id="{3CF81C54-F000-2042-B28E-2FD4B29E15D8}"/>
              </a:ext>
            </a:extLst>
          </p:cNvPr>
          <p:cNvSpPr txBox="1"/>
          <p:nvPr/>
        </p:nvSpPr>
        <p:spPr>
          <a:xfrm>
            <a:off x="2264514" y="3711623"/>
            <a:ext cx="495841" cy="369332"/>
          </a:xfrm>
          <a:prstGeom prst="rect">
            <a:avLst/>
          </a:prstGeom>
          <a:noFill/>
        </p:spPr>
        <p:txBody>
          <a:bodyPr wrap="none" rtlCol="0">
            <a:spAutoFit/>
          </a:bodyPr>
          <a:lstStyle/>
          <a:p>
            <a:r>
              <a:rPr lang="en-US" dirty="0"/>
              <a:t>Pre</a:t>
            </a:r>
          </a:p>
        </p:txBody>
      </p:sp>
      <p:sp>
        <p:nvSpPr>
          <p:cNvPr id="11" name="TextBox 10">
            <a:extLst>
              <a:ext uri="{FF2B5EF4-FFF2-40B4-BE49-F238E27FC236}">
                <a16:creationId xmlns:a16="http://schemas.microsoft.com/office/drawing/2014/main" id="{C85BF212-CEE9-B948-9F49-20BE8736F979}"/>
              </a:ext>
            </a:extLst>
          </p:cNvPr>
          <p:cNvSpPr txBox="1"/>
          <p:nvPr/>
        </p:nvSpPr>
        <p:spPr>
          <a:xfrm>
            <a:off x="2264514" y="5164951"/>
            <a:ext cx="584647" cy="369332"/>
          </a:xfrm>
          <a:prstGeom prst="rect">
            <a:avLst/>
          </a:prstGeom>
          <a:noFill/>
        </p:spPr>
        <p:txBody>
          <a:bodyPr wrap="none" rtlCol="0">
            <a:spAutoFit/>
          </a:bodyPr>
          <a:lstStyle/>
          <a:p>
            <a:r>
              <a:rPr lang="en-US" dirty="0"/>
              <a:t>Post</a:t>
            </a:r>
          </a:p>
        </p:txBody>
      </p:sp>
      <p:sp>
        <p:nvSpPr>
          <p:cNvPr id="12" name="TextBox 11">
            <a:extLst>
              <a:ext uri="{FF2B5EF4-FFF2-40B4-BE49-F238E27FC236}">
                <a16:creationId xmlns:a16="http://schemas.microsoft.com/office/drawing/2014/main" id="{E53F367F-0318-564D-A193-AB8F9603B848}"/>
              </a:ext>
            </a:extLst>
          </p:cNvPr>
          <p:cNvSpPr txBox="1"/>
          <p:nvPr/>
        </p:nvSpPr>
        <p:spPr>
          <a:xfrm>
            <a:off x="4139739" y="2163599"/>
            <a:ext cx="511679" cy="369332"/>
          </a:xfrm>
          <a:prstGeom prst="rect">
            <a:avLst/>
          </a:prstGeom>
          <a:noFill/>
        </p:spPr>
        <p:txBody>
          <a:bodyPr wrap="none" rtlCol="0">
            <a:spAutoFit/>
          </a:bodyPr>
          <a:lstStyle/>
          <a:p>
            <a:r>
              <a:rPr lang="en-US" dirty="0"/>
              <a:t>cT1</a:t>
            </a:r>
          </a:p>
        </p:txBody>
      </p:sp>
      <p:sp>
        <p:nvSpPr>
          <p:cNvPr id="13" name="TextBox 12">
            <a:extLst>
              <a:ext uri="{FF2B5EF4-FFF2-40B4-BE49-F238E27FC236}">
                <a16:creationId xmlns:a16="http://schemas.microsoft.com/office/drawing/2014/main" id="{3557E686-87D1-CB45-9ABD-96F198A6A334}"/>
              </a:ext>
            </a:extLst>
          </p:cNvPr>
          <p:cNvSpPr txBox="1"/>
          <p:nvPr/>
        </p:nvSpPr>
        <p:spPr>
          <a:xfrm>
            <a:off x="9212554" y="2163599"/>
            <a:ext cx="657552" cy="369332"/>
          </a:xfrm>
          <a:prstGeom prst="rect">
            <a:avLst/>
          </a:prstGeom>
          <a:noFill/>
        </p:spPr>
        <p:txBody>
          <a:bodyPr wrap="none" rtlCol="0">
            <a:spAutoFit/>
          </a:bodyPr>
          <a:lstStyle/>
          <a:p>
            <a:r>
              <a:rPr lang="en-US" dirty="0"/>
              <a:t>PDFF</a:t>
            </a:r>
          </a:p>
        </p:txBody>
      </p:sp>
      <p:sp>
        <p:nvSpPr>
          <p:cNvPr id="14" name="TextBox 13">
            <a:extLst>
              <a:ext uri="{FF2B5EF4-FFF2-40B4-BE49-F238E27FC236}">
                <a16:creationId xmlns:a16="http://schemas.microsoft.com/office/drawing/2014/main" id="{97F69578-DF42-DD44-941E-DF88B88AD1BF}"/>
              </a:ext>
            </a:extLst>
          </p:cNvPr>
          <p:cNvSpPr txBox="1"/>
          <p:nvPr/>
        </p:nvSpPr>
        <p:spPr>
          <a:xfrm>
            <a:off x="6667330" y="2163599"/>
            <a:ext cx="529312" cy="369332"/>
          </a:xfrm>
          <a:prstGeom prst="rect">
            <a:avLst/>
          </a:prstGeom>
          <a:noFill/>
        </p:spPr>
        <p:txBody>
          <a:bodyPr wrap="none" rtlCol="0">
            <a:spAutoFit/>
          </a:bodyPr>
          <a:lstStyle/>
          <a:p>
            <a:r>
              <a:rPr lang="en-US" dirty="0"/>
              <a:t>T2*</a:t>
            </a:r>
          </a:p>
        </p:txBody>
      </p:sp>
      <p:sp>
        <p:nvSpPr>
          <p:cNvPr id="15" name="TextBox 14">
            <a:extLst>
              <a:ext uri="{FF2B5EF4-FFF2-40B4-BE49-F238E27FC236}">
                <a16:creationId xmlns:a16="http://schemas.microsoft.com/office/drawing/2014/main" id="{4DB8835C-EE6F-374A-B123-06F335891A1F}"/>
              </a:ext>
            </a:extLst>
          </p:cNvPr>
          <p:cNvSpPr txBox="1"/>
          <p:nvPr/>
        </p:nvSpPr>
        <p:spPr>
          <a:xfrm>
            <a:off x="2264514" y="2228948"/>
            <a:ext cx="413896" cy="369332"/>
          </a:xfrm>
          <a:prstGeom prst="rect">
            <a:avLst/>
          </a:prstGeom>
          <a:noFill/>
        </p:spPr>
        <p:txBody>
          <a:bodyPr wrap="none" rtlCol="0">
            <a:spAutoFit/>
          </a:bodyPr>
          <a:lstStyle/>
          <a:p>
            <a:r>
              <a:rPr lang="en-US" dirty="0"/>
              <a:t>3T</a:t>
            </a:r>
          </a:p>
        </p:txBody>
      </p:sp>
      <p:pic>
        <p:nvPicPr>
          <p:cNvPr id="6" name="Picture 5">
            <a:extLst>
              <a:ext uri="{FF2B5EF4-FFF2-40B4-BE49-F238E27FC236}">
                <a16:creationId xmlns:a16="http://schemas.microsoft.com/office/drawing/2014/main" id="{FC2BEEE2-E727-C54B-999C-C69761ECD291}"/>
              </a:ext>
            </a:extLst>
          </p:cNvPr>
          <p:cNvPicPr>
            <a:picLocks noChangeAspect="1"/>
          </p:cNvPicPr>
          <p:nvPr/>
        </p:nvPicPr>
        <p:blipFill>
          <a:blip r:embed="rId4"/>
          <a:stretch>
            <a:fillRect/>
          </a:stretch>
        </p:blipFill>
        <p:spPr>
          <a:xfrm>
            <a:off x="3444668" y="2640736"/>
            <a:ext cx="1898799" cy="2059200"/>
          </a:xfrm>
          <a:prstGeom prst="rect">
            <a:avLst/>
          </a:prstGeom>
        </p:spPr>
      </p:pic>
      <p:pic>
        <p:nvPicPr>
          <p:cNvPr id="17" name="Picture 16">
            <a:extLst>
              <a:ext uri="{FF2B5EF4-FFF2-40B4-BE49-F238E27FC236}">
                <a16:creationId xmlns:a16="http://schemas.microsoft.com/office/drawing/2014/main" id="{39A2BCC1-DB93-484A-BD21-70218053C536}"/>
              </a:ext>
            </a:extLst>
          </p:cNvPr>
          <p:cNvPicPr>
            <a:picLocks noChangeAspect="1"/>
          </p:cNvPicPr>
          <p:nvPr/>
        </p:nvPicPr>
        <p:blipFill>
          <a:blip r:embed="rId5"/>
          <a:stretch>
            <a:fillRect/>
          </a:stretch>
        </p:blipFill>
        <p:spPr>
          <a:xfrm>
            <a:off x="8622830" y="2630976"/>
            <a:ext cx="1920475" cy="2059200"/>
          </a:xfrm>
          <a:prstGeom prst="rect">
            <a:avLst/>
          </a:prstGeom>
        </p:spPr>
      </p:pic>
      <p:pic>
        <p:nvPicPr>
          <p:cNvPr id="19" name="Picture 18">
            <a:extLst>
              <a:ext uri="{FF2B5EF4-FFF2-40B4-BE49-F238E27FC236}">
                <a16:creationId xmlns:a16="http://schemas.microsoft.com/office/drawing/2014/main" id="{C1E6DDBD-6E20-3C4D-8CD0-0C2110C70EA8}"/>
              </a:ext>
            </a:extLst>
          </p:cNvPr>
          <p:cNvPicPr>
            <a:picLocks noChangeAspect="1"/>
          </p:cNvPicPr>
          <p:nvPr/>
        </p:nvPicPr>
        <p:blipFill>
          <a:blip r:embed="rId6"/>
          <a:stretch>
            <a:fillRect/>
          </a:stretch>
        </p:blipFill>
        <p:spPr>
          <a:xfrm>
            <a:off x="5959268" y="2623450"/>
            <a:ext cx="1898799" cy="2059200"/>
          </a:xfrm>
          <a:prstGeom prst="rect">
            <a:avLst/>
          </a:prstGeom>
        </p:spPr>
      </p:pic>
      <p:pic>
        <p:nvPicPr>
          <p:cNvPr id="21" name="Picture 20">
            <a:extLst>
              <a:ext uri="{FF2B5EF4-FFF2-40B4-BE49-F238E27FC236}">
                <a16:creationId xmlns:a16="http://schemas.microsoft.com/office/drawing/2014/main" id="{7AF2226D-DDC2-6A42-8207-9ADFA777F67A}"/>
              </a:ext>
            </a:extLst>
          </p:cNvPr>
          <p:cNvPicPr>
            <a:picLocks noChangeAspect="1"/>
          </p:cNvPicPr>
          <p:nvPr/>
        </p:nvPicPr>
        <p:blipFill>
          <a:blip r:embed="rId7"/>
          <a:stretch>
            <a:fillRect/>
          </a:stretch>
        </p:blipFill>
        <p:spPr>
          <a:xfrm>
            <a:off x="3444668" y="4741563"/>
            <a:ext cx="1898799" cy="2059200"/>
          </a:xfrm>
          <a:prstGeom prst="rect">
            <a:avLst/>
          </a:prstGeom>
        </p:spPr>
      </p:pic>
      <p:pic>
        <p:nvPicPr>
          <p:cNvPr id="23" name="Picture 22">
            <a:extLst>
              <a:ext uri="{FF2B5EF4-FFF2-40B4-BE49-F238E27FC236}">
                <a16:creationId xmlns:a16="http://schemas.microsoft.com/office/drawing/2014/main" id="{D06995ED-327F-7C4A-8B03-90B30D05EA7A}"/>
              </a:ext>
            </a:extLst>
          </p:cNvPr>
          <p:cNvPicPr>
            <a:picLocks noChangeAspect="1"/>
          </p:cNvPicPr>
          <p:nvPr/>
        </p:nvPicPr>
        <p:blipFill>
          <a:blip r:embed="rId8"/>
          <a:stretch>
            <a:fillRect/>
          </a:stretch>
        </p:blipFill>
        <p:spPr>
          <a:xfrm>
            <a:off x="8622830" y="4699936"/>
            <a:ext cx="1920475" cy="2059200"/>
          </a:xfrm>
          <a:prstGeom prst="rect">
            <a:avLst/>
          </a:prstGeom>
        </p:spPr>
      </p:pic>
      <p:pic>
        <p:nvPicPr>
          <p:cNvPr id="25" name="Picture 24">
            <a:extLst>
              <a:ext uri="{FF2B5EF4-FFF2-40B4-BE49-F238E27FC236}">
                <a16:creationId xmlns:a16="http://schemas.microsoft.com/office/drawing/2014/main" id="{08739B37-1481-C244-894A-ED94197B0885}"/>
              </a:ext>
            </a:extLst>
          </p:cNvPr>
          <p:cNvPicPr>
            <a:picLocks noChangeAspect="1"/>
          </p:cNvPicPr>
          <p:nvPr/>
        </p:nvPicPr>
        <p:blipFill>
          <a:blip r:embed="rId9"/>
          <a:stretch>
            <a:fillRect/>
          </a:stretch>
        </p:blipFill>
        <p:spPr>
          <a:xfrm>
            <a:off x="5959268" y="4699936"/>
            <a:ext cx="1898799" cy="2059200"/>
          </a:xfrm>
          <a:prstGeom prst="rect">
            <a:avLst/>
          </a:prstGeom>
        </p:spPr>
      </p:pic>
    </p:spTree>
    <p:extLst>
      <p:ext uri="{BB962C8B-B14F-4D97-AF65-F5344CB8AC3E}">
        <p14:creationId xmlns:p14="http://schemas.microsoft.com/office/powerpoint/2010/main" val="2247226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83633B-1290-E84A-930A-F1E219919687}"/>
              </a:ext>
            </a:extLst>
          </p:cNvPr>
          <p:cNvSpPr>
            <a:spLocks noGrp="1"/>
          </p:cNvSpPr>
          <p:nvPr>
            <p:ph idx="1"/>
          </p:nvPr>
        </p:nvSpPr>
        <p:spPr>
          <a:xfrm>
            <a:off x="477413" y="1607223"/>
            <a:ext cx="5990293" cy="3244849"/>
          </a:xfrm>
        </p:spPr>
        <p:txBody>
          <a:bodyPr>
            <a:normAutofit fontScale="77500" lnSpcReduction="20000"/>
          </a:bodyPr>
          <a:lstStyle/>
          <a:p>
            <a:pPr marL="0" indent="0">
              <a:buNone/>
            </a:pPr>
            <a:endParaRPr lang="en-GB" sz="2200" dirty="0"/>
          </a:p>
          <a:p>
            <a:pPr marL="342900" indent="-342900">
              <a:buFont typeface="Arial" panose="020B0604020202020204" pitchFamily="34" charset="0"/>
              <a:buChar char="•"/>
            </a:pPr>
            <a:r>
              <a:rPr lang="en-GB" b="1" dirty="0"/>
              <a:t>Manganese(Mn)</a:t>
            </a:r>
            <a:r>
              <a:rPr lang="en-GB" dirty="0"/>
              <a:t> concentration </a:t>
            </a:r>
          </a:p>
          <a:p>
            <a:pPr marL="800100" lvl="1" indent="-342900"/>
            <a:r>
              <a:rPr lang="en-GB" dirty="0"/>
              <a:t>pure PJ: 27.6 mg/L</a:t>
            </a:r>
          </a:p>
          <a:p>
            <a:pPr marL="800100" lvl="1" indent="-342900"/>
            <a:endParaRPr lang="en-GB" dirty="0"/>
          </a:p>
          <a:p>
            <a:pPr marL="342900" indent="-342900">
              <a:buFont typeface="Arial" panose="020B0604020202020204" pitchFamily="34" charset="0"/>
              <a:buChar char="•"/>
            </a:pPr>
            <a:r>
              <a:rPr lang="en-GB" dirty="0"/>
              <a:t>shortened T2 relaxation time → decreased T2 signal intensity →suppress gastric fluid signal from gastrointestinal tract</a:t>
            </a:r>
          </a:p>
          <a:p>
            <a:pPr marL="800100" lvl="1" indent="-342900"/>
            <a:endParaRPr lang="en-GB" dirty="0"/>
          </a:p>
          <a:p>
            <a:pPr marL="342900" indent="-342900">
              <a:buFont typeface="Arial" panose="020B0604020202020204" pitchFamily="34" charset="0"/>
              <a:buChar char="•"/>
            </a:pPr>
            <a:r>
              <a:rPr lang="en-GB" dirty="0"/>
              <a:t>shown to achieve comparable result as the commercial negative contrast agent: </a:t>
            </a:r>
            <a:r>
              <a:rPr lang="en-GB" dirty="0" err="1"/>
              <a:t>ferumoxsil</a:t>
            </a:r>
            <a:r>
              <a:rPr lang="en-GB" dirty="0"/>
              <a:t> (Superparamagnetic iron oxide (SPIO))</a:t>
            </a:r>
          </a:p>
        </p:txBody>
      </p:sp>
      <p:pic>
        <p:nvPicPr>
          <p:cNvPr id="2050" name="Picture 2" descr="Definition of common bile duct - NCI Dictionary of Cancer Terms - National  Cancer Institute">
            <a:extLst>
              <a:ext uri="{FF2B5EF4-FFF2-40B4-BE49-F238E27FC236}">
                <a16:creationId xmlns:a16="http://schemas.microsoft.com/office/drawing/2014/main" id="{AE3DDF73-D8E1-DE4D-AABF-45AB2CDF5B3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24210" y="885988"/>
            <a:ext cx="5410589" cy="4463736"/>
          </a:xfrm>
          <a:prstGeom prst="rect">
            <a:avLst/>
          </a:prstGeom>
          <a:solidFill>
            <a:srgbClr val="FFFFFF"/>
          </a:solidFill>
        </p:spPr>
      </p:pic>
      <p:pic>
        <p:nvPicPr>
          <p:cNvPr id="2054" name="Picture 6" descr="Stabbed Pineapple Juice | that was an aggressive moment, unf… | Flickr">
            <a:extLst>
              <a:ext uri="{FF2B5EF4-FFF2-40B4-BE49-F238E27FC236}">
                <a16:creationId xmlns:a16="http://schemas.microsoft.com/office/drawing/2014/main" id="{B4DEC0B3-8597-2A44-9431-707A91B904D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491" t="4881" b="4881"/>
          <a:stretch/>
        </p:blipFill>
        <p:spPr bwMode="auto">
          <a:xfrm>
            <a:off x="9867008" y="3724244"/>
            <a:ext cx="2271766" cy="18863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3F7D043-0723-3E45-9E54-E5D3D66B7851}"/>
              </a:ext>
            </a:extLst>
          </p:cNvPr>
          <p:cNvPicPr>
            <a:picLocks noChangeAspect="1"/>
          </p:cNvPicPr>
          <p:nvPr/>
        </p:nvPicPr>
        <p:blipFill>
          <a:blip r:embed="rId5"/>
          <a:stretch>
            <a:fillRect/>
          </a:stretch>
        </p:blipFill>
        <p:spPr>
          <a:xfrm rot="19977926">
            <a:off x="5132315" y="4689748"/>
            <a:ext cx="1927370" cy="1447128"/>
          </a:xfrm>
          <a:prstGeom prst="rect">
            <a:avLst/>
          </a:prstGeom>
        </p:spPr>
      </p:pic>
      <p:sp>
        <p:nvSpPr>
          <p:cNvPr id="2" name="Title 1">
            <a:extLst>
              <a:ext uri="{FF2B5EF4-FFF2-40B4-BE49-F238E27FC236}">
                <a16:creationId xmlns:a16="http://schemas.microsoft.com/office/drawing/2014/main" id="{FBD47161-C8F5-4648-B968-5F60AEB11823}"/>
              </a:ext>
            </a:extLst>
          </p:cNvPr>
          <p:cNvSpPr>
            <a:spLocks noGrp="1"/>
          </p:cNvSpPr>
          <p:nvPr>
            <p:ph type="title"/>
          </p:nvPr>
        </p:nvSpPr>
        <p:spPr>
          <a:xfrm>
            <a:off x="653142" y="413771"/>
            <a:ext cx="11081657" cy="908502"/>
          </a:xfrm>
        </p:spPr>
        <p:txBody>
          <a:bodyPr anchor="ctr">
            <a:normAutofit/>
          </a:bodyPr>
          <a:lstStyle/>
          <a:p>
            <a:r>
              <a:rPr lang="en-US" b="0" dirty="0">
                <a:solidFill>
                  <a:schemeClr val="tx1"/>
                </a:solidFill>
              </a:rPr>
              <a:t>Why pineapple juice?</a:t>
            </a:r>
          </a:p>
        </p:txBody>
      </p:sp>
    </p:spTree>
    <p:extLst>
      <p:ext uri="{BB962C8B-B14F-4D97-AF65-F5344CB8AC3E}">
        <p14:creationId xmlns:p14="http://schemas.microsoft.com/office/powerpoint/2010/main" val="3668656616"/>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anim calcmode="lin" valueType="num">
                                      <p:cBhvr additive="base">
                                        <p:cTn id="7" dur="500" fill="hold"/>
                                        <p:tgtEl>
                                          <p:spTgt spid="2054"/>
                                        </p:tgtEl>
                                        <p:attrNameLst>
                                          <p:attrName>ppt_x</p:attrName>
                                        </p:attrNameLst>
                                      </p:cBhvr>
                                      <p:tavLst>
                                        <p:tav tm="0">
                                          <p:val>
                                            <p:strVal val="1+#ppt_w/2"/>
                                          </p:val>
                                        </p:tav>
                                        <p:tav tm="100000">
                                          <p:val>
                                            <p:strVal val="#ppt_x"/>
                                          </p:val>
                                        </p:tav>
                                      </p:tavLst>
                                    </p:anim>
                                    <p:anim calcmode="lin" valueType="num">
                                      <p:cBhvr additive="base">
                                        <p:cTn id="8" dur="500" fill="hold"/>
                                        <p:tgtEl>
                                          <p:spTgt spid="20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Pineapple - Free Image by Simi on PixaHive.com">
            <a:extLst>
              <a:ext uri="{FF2B5EF4-FFF2-40B4-BE49-F238E27FC236}">
                <a16:creationId xmlns:a16="http://schemas.microsoft.com/office/drawing/2014/main" id="{71751C57-83F2-4147-80EF-4586737B8F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9800" y="-80090"/>
            <a:ext cx="3356715" cy="223815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ular Callout 8">
            <a:extLst>
              <a:ext uri="{FF2B5EF4-FFF2-40B4-BE49-F238E27FC236}">
                <a16:creationId xmlns:a16="http://schemas.microsoft.com/office/drawing/2014/main" id="{2E025E0A-C71D-9A4B-82B0-5686AF5E45CC}"/>
              </a:ext>
            </a:extLst>
          </p:cNvPr>
          <p:cNvSpPr/>
          <p:nvPr/>
        </p:nvSpPr>
        <p:spPr>
          <a:xfrm>
            <a:off x="8610600" y="255693"/>
            <a:ext cx="1412485" cy="783294"/>
          </a:xfrm>
          <a:prstGeom prst="wedgeRectCallout">
            <a:avLst>
              <a:gd name="adj1" fmla="val 97339"/>
              <a:gd name="adj2" fmla="val 8714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Phew</a:t>
            </a:r>
          </a:p>
        </p:txBody>
      </p:sp>
      <p:sp>
        <p:nvSpPr>
          <p:cNvPr id="2" name="Title 1">
            <a:extLst>
              <a:ext uri="{FF2B5EF4-FFF2-40B4-BE49-F238E27FC236}">
                <a16:creationId xmlns:a16="http://schemas.microsoft.com/office/drawing/2014/main" id="{8A098467-7B1E-BA43-B62C-DC5A60BD4A0B}"/>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E70F82A7-3D96-574D-99A5-36D481A065E1}"/>
              </a:ext>
            </a:extLst>
          </p:cNvPr>
          <p:cNvSpPr>
            <a:spLocks noGrp="1"/>
          </p:cNvSpPr>
          <p:nvPr>
            <p:ph idx="1"/>
          </p:nvPr>
        </p:nvSpPr>
        <p:spPr>
          <a:xfrm>
            <a:off x="838200" y="1430634"/>
            <a:ext cx="10515600" cy="953552"/>
          </a:xfrm>
        </p:spPr>
        <p:txBody>
          <a:bodyPr>
            <a:normAutofit/>
          </a:bodyPr>
          <a:lstStyle/>
          <a:p>
            <a:r>
              <a:rPr lang="en-GB" sz="2400" dirty="0"/>
              <a:t>The effect on liver cT1 introduced by pineapple juice is neglectable given the found larger measurement uncertainty (repeatability)</a:t>
            </a:r>
          </a:p>
        </p:txBody>
      </p:sp>
      <p:sp>
        <p:nvSpPr>
          <p:cNvPr id="4" name="Date Placeholder 3">
            <a:extLst>
              <a:ext uri="{FF2B5EF4-FFF2-40B4-BE49-F238E27FC236}">
                <a16:creationId xmlns:a16="http://schemas.microsoft.com/office/drawing/2014/main" id="{9A90F4AA-B4FB-974F-A3DB-A55F71EE2CD4}"/>
              </a:ext>
            </a:extLst>
          </p:cNvPr>
          <p:cNvSpPr>
            <a:spLocks noGrp="1"/>
          </p:cNvSpPr>
          <p:nvPr>
            <p:ph type="dt" sz="half" idx="10"/>
          </p:nvPr>
        </p:nvSpPr>
        <p:spPr/>
        <p:txBody>
          <a:bodyPr/>
          <a:lstStyle/>
          <a:p>
            <a:fld id="{E38AF661-DF3B-E649-B280-6800B9030818}" type="datetime4">
              <a:rPr lang="en-GB" smtClean="0"/>
              <a:t>16 April 2022</a:t>
            </a:fld>
            <a:endParaRPr lang="en-US"/>
          </a:p>
        </p:txBody>
      </p:sp>
      <p:sp>
        <p:nvSpPr>
          <p:cNvPr id="7" name="Slide Number Placeholder 6">
            <a:extLst>
              <a:ext uri="{FF2B5EF4-FFF2-40B4-BE49-F238E27FC236}">
                <a16:creationId xmlns:a16="http://schemas.microsoft.com/office/drawing/2014/main" id="{96113482-6230-1B45-A6B0-5C64ACFB7603}"/>
              </a:ext>
            </a:extLst>
          </p:cNvPr>
          <p:cNvSpPr>
            <a:spLocks noGrp="1"/>
          </p:cNvSpPr>
          <p:nvPr>
            <p:ph type="sldNum" sz="quarter" idx="12"/>
          </p:nvPr>
        </p:nvSpPr>
        <p:spPr/>
        <p:txBody>
          <a:bodyPr/>
          <a:lstStyle/>
          <a:p>
            <a:fld id="{AB283456-59C4-A54D-8424-204CA8FA9174}" type="slidenum">
              <a:rPr lang="en-US" smtClean="0"/>
              <a:t>29</a:t>
            </a:fld>
            <a:endParaRPr lang="en-US"/>
          </a:p>
        </p:txBody>
      </p:sp>
      <p:sp>
        <p:nvSpPr>
          <p:cNvPr id="10" name="TextBox 9">
            <a:extLst>
              <a:ext uri="{FF2B5EF4-FFF2-40B4-BE49-F238E27FC236}">
                <a16:creationId xmlns:a16="http://schemas.microsoft.com/office/drawing/2014/main" id="{3CF81C54-F000-2042-B28E-2FD4B29E15D8}"/>
              </a:ext>
            </a:extLst>
          </p:cNvPr>
          <p:cNvSpPr txBox="1"/>
          <p:nvPr/>
        </p:nvSpPr>
        <p:spPr>
          <a:xfrm>
            <a:off x="2264514" y="3711623"/>
            <a:ext cx="495841" cy="369332"/>
          </a:xfrm>
          <a:prstGeom prst="rect">
            <a:avLst/>
          </a:prstGeom>
          <a:noFill/>
        </p:spPr>
        <p:txBody>
          <a:bodyPr wrap="none" rtlCol="0">
            <a:spAutoFit/>
          </a:bodyPr>
          <a:lstStyle/>
          <a:p>
            <a:r>
              <a:rPr lang="en-US" dirty="0"/>
              <a:t>Pre</a:t>
            </a:r>
          </a:p>
        </p:txBody>
      </p:sp>
      <p:sp>
        <p:nvSpPr>
          <p:cNvPr id="11" name="TextBox 10">
            <a:extLst>
              <a:ext uri="{FF2B5EF4-FFF2-40B4-BE49-F238E27FC236}">
                <a16:creationId xmlns:a16="http://schemas.microsoft.com/office/drawing/2014/main" id="{C85BF212-CEE9-B948-9F49-20BE8736F979}"/>
              </a:ext>
            </a:extLst>
          </p:cNvPr>
          <p:cNvSpPr txBox="1"/>
          <p:nvPr/>
        </p:nvSpPr>
        <p:spPr>
          <a:xfrm>
            <a:off x="2264514" y="5164951"/>
            <a:ext cx="584647" cy="369332"/>
          </a:xfrm>
          <a:prstGeom prst="rect">
            <a:avLst/>
          </a:prstGeom>
          <a:noFill/>
        </p:spPr>
        <p:txBody>
          <a:bodyPr wrap="none" rtlCol="0">
            <a:spAutoFit/>
          </a:bodyPr>
          <a:lstStyle/>
          <a:p>
            <a:r>
              <a:rPr lang="en-US" dirty="0"/>
              <a:t>Post</a:t>
            </a:r>
          </a:p>
        </p:txBody>
      </p:sp>
      <p:sp>
        <p:nvSpPr>
          <p:cNvPr id="12" name="TextBox 11">
            <a:extLst>
              <a:ext uri="{FF2B5EF4-FFF2-40B4-BE49-F238E27FC236}">
                <a16:creationId xmlns:a16="http://schemas.microsoft.com/office/drawing/2014/main" id="{E53F367F-0318-564D-A193-AB8F9603B848}"/>
              </a:ext>
            </a:extLst>
          </p:cNvPr>
          <p:cNvSpPr txBox="1"/>
          <p:nvPr/>
        </p:nvSpPr>
        <p:spPr>
          <a:xfrm>
            <a:off x="4139739" y="2163599"/>
            <a:ext cx="511679" cy="369332"/>
          </a:xfrm>
          <a:prstGeom prst="rect">
            <a:avLst/>
          </a:prstGeom>
          <a:noFill/>
        </p:spPr>
        <p:txBody>
          <a:bodyPr wrap="none" rtlCol="0">
            <a:spAutoFit/>
          </a:bodyPr>
          <a:lstStyle/>
          <a:p>
            <a:r>
              <a:rPr lang="en-US" dirty="0"/>
              <a:t>cT1</a:t>
            </a:r>
          </a:p>
        </p:txBody>
      </p:sp>
      <p:sp>
        <p:nvSpPr>
          <p:cNvPr id="13" name="TextBox 12">
            <a:extLst>
              <a:ext uri="{FF2B5EF4-FFF2-40B4-BE49-F238E27FC236}">
                <a16:creationId xmlns:a16="http://schemas.microsoft.com/office/drawing/2014/main" id="{3557E686-87D1-CB45-9ABD-96F198A6A334}"/>
              </a:ext>
            </a:extLst>
          </p:cNvPr>
          <p:cNvSpPr txBox="1"/>
          <p:nvPr/>
        </p:nvSpPr>
        <p:spPr>
          <a:xfrm>
            <a:off x="9212554" y="2163599"/>
            <a:ext cx="657552" cy="369332"/>
          </a:xfrm>
          <a:prstGeom prst="rect">
            <a:avLst/>
          </a:prstGeom>
          <a:noFill/>
        </p:spPr>
        <p:txBody>
          <a:bodyPr wrap="none" rtlCol="0">
            <a:spAutoFit/>
          </a:bodyPr>
          <a:lstStyle/>
          <a:p>
            <a:r>
              <a:rPr lang="en-US" dirty="0"/>
              <a:t>PDFF</a:t>
            </a:r>
          </a:p>
        </p:txBody>
      </p:sp>
      <p:sp>
        <p:nvSpPr>
          <p:cNvPr id="14" name="TextBox 13">
            <a:extLst>
              <a:ext uri="{FF2B5EF4-FFF2-40B4-BE49-F238E27FC236}">
                <a16:creationId xmlns:a16="http://schemas.microsoft.com/office/drawing/2014/main" id="{97F69578-DF42-DD44-941E-DF88B88AD1BF}"/>
              </a:ext>
            </a:extLst>
          </p:cNvPr>
          <p:cNvSpPr txBox="1"/>
          <p:nvPr/>
        </p:nvSpPr>
        <p:spPr>
          <a:xfrm>
            <a:off x="6667330" y="2163599"/>
            <a:ext cx="529312" cy="369332"/>
          </a:xfrm>
          <a:prstGeom prst="rect">
            <a:avLst/>
          </a:prstGeom>
          <a:noFill/>
        </p:spPr>
        <p:txBody>
          <a:bodyPr wrap="none" rtlCol="0">
            <a:spAutoFit/>
          </a:bodyPr>
          <a:lstStyle/>
          <a:p>
            <a:r>
              <a:rPr lang="en-US" dirty="0"/>
              <a:t>T2*</a:t>
            </a:r>
          </a:p>
        </p:txBody>
      </p:sp>
      <p:sp>
        <p:nvSpPr>
          <p:cNvPr id="15" name="TextBox 14">
            <a:extLst>
              <a:ext uri="{FF2B5EF4-FFF2-40B4-BE49-F238E27FC236}">
                <a16:creationId xmlns:a16="http://schemas.microsoft.com/office/drawing/2014/main" id="{4DB8835C-EE6F-374A-B123-06F335891A1F}"/>
              </a:ext>
            </a:extLst>
          </p:cNvPr>
          <p:cNvSpPr txBox="1"/>
          <p:nvPr/>
        </p:nvSpPr>
        <p:spPr>
          <a:xfrm>
            <a:off x="2264514" y="2228948"/>
            <a:ext cx="588623" cy="369332"/>
          </a:xfrm>
          <a:prstGeom prst="rect">
            <a:avLst/>
          </a:prstGeom>
          <a:noFill/>
        </p:spPr>
        <p:txBody>
          <a:bodyPr wrap="none" rtlCol="0">
            <a:spAutoFit/>
          </a:bodyPr>
          <a:lstStyle/>
          <a:p>
            <a:r>
              <a:rPr lang="en-US" dirty="0"/>
              <a:t>1.5T</a:t>
            </a:r>
          </a:p>
        </p:txBody>
      </p:sp>
      <p:pic>
        <p:nvPicPr>
          <p:cNvPr id="16" name="Picture 15">
            <a:extLst>
              <a:ext uri="{FF2B5EF4-FFF2-40B4-BE49-F238E27FC236}">
                <a16:creationId xmlns:a16="http://schemas.microsoft.com/office/drawing/2014/main" id="{6F0E4A09-BBC0-2F4E-A911-8B672FAC8DE5}"/>
              </a:ext>
            </a:extLst>
          </p:cNvPr>
          <p:cNvPicPr>
            <a:picLocks noChangeAspect="1"/>
          </p:cNvPicPr>
          <p:nvPr/>
        </p:nvPicPr>
        <p:blipFill>
          <a:blip r:embed="rId4"/>
          <a:stretch>
            <a:fillRect/>
          </a:stretch>
        </p:blipFill>
        <p:spPr>
          <a:xfrm>
            <a:off x="3526971" y="2587327"/>
            <a:ext cx="1898799" cy="2059200"/>
          </a:xfrm>
          <a:prstGeom prst="rect">
            <a:avLst/>
          </a:prstGeom>
        </p:spPr>
      </p:pic>
      <p:pic>
        <p:nvPicPr>
          <p:cNvPr id="20" name="Picture 19">
            <a:extLst>
              <a:ext uri="{FF2B5EF4-FFF2-40B4-BE49-F238E27FC236}">
                <a16:creationId xmlns:a16="http://schemas.microsoft.com/office/drawing/2014/main" id="{7FAE54A9-B219-FD4D-B977-87E7CDF858BD}"/>
              </a:ext>
            </a:extLst>
          </p:cNvPr>
          <p:cNvPicPr>
            <a:picLocks noChangeAspect="1"/>
          </p:cNvPicPr>
          <p:nvPr/>
        </p:nvPicPr>
        <p:blipFill>
          <a:blip r:embed="rId5"/>
          <a:stretch>
            <a:fillRect/>
          </a:stretch>
        </p:blipFill>
        <p:spPr>
          <a:xfrm>
            <a:off x="8581092" y="2587327"/>
            <a:ext cx="1920475" cy="2059200"/>
          </a:xfrm>
          <a:prstGeom prst="rect">
            <a:avLst/>
          </a:prstGeom>
        </p:spPr>
      </p:pic>
      <p:pic>
        <p:nvPicPr>
          <p:cNvPr id="24" name="Picture 23">
            <a:extLst>
              <a:ext uri="{FF2B5EF4-FFF2-40B4-BE49-F238E27FC236}">
                <a16:creationId xmlns:a16="http://schemas.microsoft.com/office/drawing/2014/main" id="{35C378AF-8CD5-A64F-86DD-BACE50E331FC}"/>
              </a:ext>
            </a:extLst>
          </p:cNvPr>
          <p:cNvPicPr>
            <a:picLocks noChangeAspect="1"/>
          </p:cNvPicPr>
          <p:nvPr/>
        </p:nvPicPr>
        <p:blipFill>
          <a:blip r:embed="rId6"/>
          <a:stretch>
            <a:fillRect/>
          </a:stretch>
        </p:blipFill>
        <p:spPr>
          <a:xfrm>
            <a:off x="5979651" y="2587327"/>
            <a:ext cx="1898799" cy="2059200"/>
          </a:xfrm>
          <a:prstGeom prst="rect">
            <a:avLst/>
          </a:prstGeom>
        </p:spPr>
      </p:pic>
      <p:pic>
        <p:nvPicPr>
          <p:cNvPr id="27" name="Picture 26">
            <a:extLst>
              <a:ext uri="{FF2B5EF4-FFF2-40B4-BE49-F238E27FC236}">
                <a16:creationId xmlns:a16="http://schemas.microsoft.com/office/drawing/2014/main" id="{3E2B19E1-6727-EE4F-87AE-E55FE3D357C3}"/>
              </a:ext>
            </a:extLst>
          </p:cNvPr>
          <p:cNvPicPr>
            <a:picLocks noChangeAspect="1"/>
          </p:cNvPicPr>
          <p:nvPr/>
        </p:nvPicPr>
        <p:blipFill>
          <a:blip r:embed="rId7"/>
          <a:stretch>
            <a:fillRect/>
          </a:stretch>
        </p:blipFill>
        <p:spPr>
          <a:xfrm>
            <a:off x="3555751" y="4762020"/>
            <a:ext cx="1898799" cy="2059200"/>
          </a:xfrm>
          <a:prstGeom prst="rect">
            <a:avLst/>
          </a:prstGeom>
        </p:spPr>
      </p:pic>
      <p:pic>
        <p:nvPicPr>
          <p:cNvPr id="29" name="Picture 28">
            <a:extLst>
              <a:ext uri="{FF2B5EF4-FFF2-40B4-BE49-F238E27FC236}">
                <a16:creationId xmlns:a16="http://schemas.microsoft.com/office/drawing/2014/main" id="{2BEF98F3-FB68-334A-B02C-B7A7BB5C02D4}"/>
              </a:ext>
            </a:extLst>
          </p:cNvPr>
          <p:cNvPicPr>
            <a:picLocks noChangeAspect="1"/>
          </p:cNvPicPr>
          <p:nvPr/>
        </p:nvPicPr>
        <p:blipFill>
          <a:blip r:embed="rId8"/>
          <a:stretch>
            <a:fillRect/>
          </a:stretch>
        </p:blipFill>
        <p:spPr>
          <a:xfrm>
            <a:off x="8581092" y="4730270"/>
            <a:ext cx="1920475" cy="2059200"/>
          </a:xfrm>
          <a:prstGeom prst="rect">
            <a:avLst/>
          </a:prstGeom>
        </p:spPr>
      </p:pic>
      <p:pic>
        <p:nvPicPr>
          <p:cNvPr id="31" name="Picture 30">
            <a:extLst>
              <a:ext uri="{FF2B5EF4-FFF2-40B4-BE49-F238E27FC236}">
                <a16:creationId xmlns:a16="http://schemas.microsoft.com/office/drawing/2014/main" id="{FA1CC17D-70D3-A74C-8D9B-D5BFBDC7C40F}"/>
              </a:ext>
            </a:extLst>
          </p:cNvPr>
          <p:cNvPicPr>
            <a:picLocks noChangeAspect="1"/>
          </p:cNvPicPr>
          <p:nvPr/>
        </p:nvPicPr>
        <p:blipFill>
          <a:blip r:embed="rId9"/>
          <a:stretch>
            <a:fillRect/>
          </a:stretch>
        </p:blipFill>
        <p:spPr>
          <a:xfrm>
            <a:off x="5979651" y="4730270"/>
            <a:ext cx="1898799" cy="2059200"/>
          </a:xfrm>
          <a:prstGeom prst="rect">
            <a:avLst/>
          </a:prstGeom>
        </p:spPr>
      </p:pic>
    </p:spTree>
    <p:extLst>
      <p:ext uri="{BB962C8B-B14F-4D97-AF65-F5344CB8AC3E}">
        <p14:creationId xmlns:p14="http://schemas.microsoft.com/office/powerpoint/2010/main" val="1530167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3466" y="223014"/>
            <a:ext cx="1697162" cy="1701252"/>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43855" y="223014"/>
            <a:ext cx="1700277" cy="1700277"/>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55399" y="223014"/>
            <a:ext cx="1704345" cy="1700277"/>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26000" y="223014"/>
            <a:ext cx="1700277" cy="1700277"/>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27240" y="223014"/>
            <a:ext cx="1700277" cy="170027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3367" y="2411131"/>
            <a:ext cx="1697360" cy="1747374"/>
          </a:xfrm>
          <a:prstGeom prst="rect">
            <a:avLst/>
          </a:prstGeom>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22411" y="2411132"/>
            <a:ext cx="1743164" cy="1747374"/>
          </a:xfrm>
          <a:prstGeom prst="rect">
            <a:avLst/>
          </a:prstGeom>
        </p:spPr>
      </p:pic>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26430" y="2411131"/>
            <a:ext cx="1582001" cy="1750626"/>
          </a:xfrm>
          <a:prstGeom prst="rect">
            <a:avLst/>
          </a:prstGeom>
        </p:spPr>
      </p:pic>
      <p:pic>
        <p:nvPicPr>
          <p:cNvPr id="10" name="Picture 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02451" y="2411131"/>
            <a:ext cx="1747374" cy="1747374"/>
          </a:xfrm>
          <a:prstGeom prst="rect">
            <a:avLst/>
          </a:prstGeom>
        </p:spPr>
      </p:pic>
      <p:pic>
        <p:nvPicPr>
          <p:cNvPr id="11" name="Picture 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03376" y="2410500"/>
            <a:ext cx="1748005" cy="1748005"/>
          </a:xfrm>
          <a:prstGeom prst="rect">
            <a:avLst/>
          </a:prstGeom>
        </p:spPr>
      </p:pic>
      <p:pic>
        <p:nvPicPr>
          <p:cNvPr id="12" name="Picture 1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33227" y="4612930"/>
            <a:ext cx="1697641" cy="1693551"/>
          </a:xfrm>
          <a:prstGeom prst="rect">
            <a:avLst/>
          </a:prstGeom>
        </p:spPr>
      </p:pic>
      <p:pic>
        <p:nvPicPr>
          <p:cNvPr id="13" name="Picture 1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547218" y="4612930"/>
            <a:ext cx="1693551" cy="1693551"/>
          </a:xfrm>
          <a:prstGeom prst="rect">
            <a:avLst/>
          </a:prstGeom>
        </p:spPr>
      </p:pic>
      <p:pic>
        <p:nvPicPr>
          <p:cNvPr id="14" name="Picture 1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455399" y="4612930"/>
            <a:ext cx="1704345" cy="1704345"/>
          </a:xfrm>
          <a:prstGeom prst="rect">
            <a:avLst/>
          </a:prstGeom>
        </p:spPr>
      </p:pic>
      <p:pic>
        <p:nvPicPr>
          <p:cNvPr id="15" name="Picture 1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329363" y="4612930"/>
            <a:ext cx="1693551" cy="1693551"/>
          </a:xfrm>
          <a:prstGeom prst="rect">
            <a:avLst/>
          </a:prstGeom>
        </p:spPr>
      </p:pic>
      <p:pic>
        <p:nvPicPr>
          <p:cNvPr id="16" name="Picture 1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227240" y="4612930"/>
            <a:ext cx="1700277" cy="1700277"/>
          </a:xfrm>
          <a:prstGeom prst="rect">
            <a:avLst/>
          </a:prstGeom>
        </p:spPr>
      </p:pic>
      <p:pic>
        <p:nvPicPr>
          <p:cNvPr id="17" name="Picture 1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12614" y="223014"/>
            <a:ext cx="1700277" cy="1700277"/>
          </a:xfrm>
          <a:prstGeom prst="rect">
            <a:avLst/>
          </a:prstGeom>
        </p:spPr>
      </p:pic>
      <p:pic>
        <p:nvPicPr>
          <p:cNvPr id="18" name="Picture 1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088750" y="2410500"/>
            <a:ext cx="1748005" cy="1748005"/>
          </a:xfrm>
          <a:prstGeom prst="rect">
            <a:avLst/>
          </a:prstGeom>
        </p:spPr>
      </p:pic>
      <p:pic>
        <p:nvPicPr>
          <p:cNvPr id="19" name="Picture 1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402329" y="4612930"/>
            <a:ext cx="1120847" cy="1703569"/>
          </a:xfrm>
          <a:prstGeom prst="rect">
            <a:avLst/>
          </a:prstGeom>
        </p:spPr>
      </p:pic>
      <p:sp>
        <p:nvSpPr>
          <p:cNvPr id="20" name="TextBox 19"/>
          <p:cNvSpPr txBox="1"/>
          <p:nvPr/>
        </p:nvSpPr>
        <p:spPr>
          <a:xfrm>
            <a:off x="1166352" y="1966812"/>
            <a:ext cx="631391" cy="369332"/>
          </a:xfrm>
          <a:prstGeom prst="rect">
            <a:avLst/>
          </a:prstGeom>
          <a:noFill/>
        </p:spPr>
        <p:txBody>
          <a:bodyPr wrap="none" rtlCol="0">
            <a:spAutoFit/>
          </a:bodyPr>
          <a:lstStyle/>
          <a:p>
            <a:r>
              <a:rPr lang="en-GB" dirty="0"/>
              <a:t>Aero</a:t>
            </a:r>
          </a:p>
        </p:txBody>
      </p:sp>
      <p:sp>
        <p:nvSpPr>
          <p:cNvPr id="21" name="TextBox 20"/>
          <p:cNvSpPr txBox="1"/>
          <p:nvPr/>
        </p:nvSpPr>
        <p:spPr>
          <a:xfrm>
            <a:off x="3035241" y="1965837"/>
            <a:ext cx="717504" cy="369332"/>
          </a:xfrm>
          <a:prstGeom prst="rect">
            <a:avLst/>
          </a:prstGeom>
          <a:noFill/>
        </p:spPr>
        <p:txBody>
          <a:bodyPr wrap="none" rtlCol="0">
            <a:spAutoFit/>
          </a:bodyPr>
          <a:lstStyle/>
          <a:p>
            <a:r>
              <a:rPr lang="en-GB" dirty="0"/>
              <a:t>Boost</a:t>
            </a:r>
          </a:p>
        </p:txBody>
      </p:sp>
      <p:sp>
        <p:nvSpPr>
          <p:cNvPr id="22" name="TextBox 21"/>
          <p:cNvSpPr txBox="1"/>
          <p:nvPr/>
        </p:nvSpPr>
        <p:spPr>
          <a:xfrm>
            <a:off x="4880467" y="1966812"/>
            <a:ext cx="854208" cy="369332"/>
          </a:xfrm>
          <a:prstGeom prst="rect">
            <a:avLst/>
          </a:prstGeom>
          <a:noFill/>
        </p:spPr>
        <p:txBody>
          <a:bodyPr wrap="none" rtlCol="0">
            <a:spAutoFit/>
          </a:bodyPr>
          <a:lstStyle/>
          <a:p>
            <a:r>
              <a:rPr lang="en-GB" dirty="0"/>
              <a:t>Bounty</a:t>
            </a:r>
          </a:p>
        </p:txBody>
      </p:sp>
      <p:sp>
        <p:nvSpPr>
          <p:cNvPr id="23" name="TextBox 22"/>
          <p:cNvSpPr txBox="1"/>
          <p:nvPr/>
        </p:nvSpPr>
        <p:spPr>
          <a:xfrm>
            <a:off x="6666223" y="1956706"/>
            <a:ext cx="1019831" cy="369332"/>
          </a:xfrm>
          <a:prstGeom prst="rect">
            <a:avLst/>
          </a:prstGeom>
          <a:noFill/>
        </p:spPr>
        <p:txBody>
          <a:bodyPr wrap="none" rtlCol="0">
            <a:spAutoFit/>
          </a:bodyPr>
          <a:lstStyle/>
          <a:p>
            <a:r>
              <a:rPr lang="en-GB" dirty="0" err="1"/>
              <a:t>Crunchie</a:t>
            </a:r>
            <a:endParaRPr lang="en-GB" dirty="0"/>
          </a:p>
        </p:txBody>
      </p:sp>
      <p:sp>
        <p:nvSpPr>
          <p:cNvPr id="24" name="TextBox 23"/>
          <p:cNvSpPr txBox="1"/>
          <p:nvPr/>
        </p:nvSpPr>
        <p:spPr>
          <a:xfrm>
            <a:off x="8446436" y="1956075"/>
            <a:ext cx="1192249" cy="369332"/>
          </a:xfrm>
          <a:prstGeom prst="rect">
            <a:avLst/>
          </a:prstGeom>
          <a:noFill/>
        </p:spPr>
        <p:txBody>
          <a:bodyPr wrap="none" rtlCol="0">
            <a:spAutoFit/>
          </a:bodyPr>
          <a:lstStyle/>
          <a:p>
            <a:r>
              <a:rPr lang="en-GB" dirty="0" err="1"/>
              <a:t>Curlywurly</a:t>
            </a:r>
            <a:endParaRPr lang="en-GB" dirty="0"/>
          </a:p>
        </p:txBody>
      </p:sp>
      <p:sp>
        <p:nvSpPr>
          <p:cNvPr id="25" name="TextBox 24"/>
          <p:cNvSpPr txBox="1"/>
          <p:nvPr/>
        </p:nvSpPr>
        <p:spPr>
          <a:xfrm>
            <a:off x="10660458" y="1956075"/>
            <a:ext cx="604589" cy="369332"/>
          </a:xfrm>
          <a:prstGeom prst="rect">
            <a:avLst/>
          </a:prstGeom>
          <a:noFill/>
        </p:spPr>
        <p:txBody>
          <a:bodyPr wrap="none" rtlCol="0">
            <a:spAutoFit/>
          </a:bodyPr>
          <a:lstStyle/>
          <a:p>
            <a:r>
              <a:rPr lang="en-GB" dirty="0"/>
              <a:t>Twix</a:t>
            </a:r>
          </a:p>
        </p:txBody>
      </p:sp>
      <p:sp>
        <p:nvSpPr>
          <p:cNvPr id="26" name="TextBox 25"/>
          <p:cNvSpPr txBox="1"/>
          <p:nvPr/>
        </p:nvSpPr>
        <p:spPr>
          <a:xfrm>
            <a:off x="702539" y="4158505"/>
            <a:ext cx="1559017" cy="369332"/>
          </a:xfrm>
          <a:prstGeom prst="rect">
            <a:avLst/>
          </a:prstGeom>
          <a:noFill/>
        </p:spPr>
        <p:txBody>
          <a:bodyPr wrap="none" rtlCol="0">
            <a:spAutoFit/>
          </a:bodyPr>
          <a:lstStyle/>
          <a:p>
            <a:r>
              <a:rPr lang="en-GB" dirty="0"/>
              <a:t>Double-decker</a:t>
            </a:r>
          </a:p>
        </p:txBody>
      </p:sp>
      <p:sp>
        <p:nvSpPr>
          <p:cNvPr id="27" name="TextBox 26"/>
          <p:cNvSpPr txBox="1"/>
          <p:nvPr/>
        </p:nvSpPr>
        <p:spPr>
          <a:xfrm>
            <a:off x="3015685" y="4194057"/>
            <a:ext cx="756617" cy="369332"/>
          </a:xfrm>
          <a:prstGeom prst="rect">
            <a:avLst/>
          </a:prstGeom>
          <a:noFill/>
        </p:spPr>
        <p:txBody>
          <a:bodyPr wrap="none" rtlCol="0">
            <a:spAutoFit/>
          </a:bodyPr>
          <a:lstStyle/>
          <a:p>
            <a:r>
              <a:rPr lang="en-GB" dirty="0"/>
              <a:t>Fudge</a:t>
            </a:r>
          </a:p>
        </p:txBody>
      </p:sp>
      <p:sp>
        <p:nvSpPr>
          <p:cNvPr id="28" name="TextBox 27"/>
          <p:cNvSpPr txBox="1"/>
          <p:nvPr/>
        </p:nvSpPr>
        <p:spPr>
          <a:xfrm>
            <a:off x="4506711" y="4195032"/>
            <a:ext cx="1601721" cy="369332"/>
          </a:xfrm>
          <a:prstGeom prst="rect">
            <a:avLst/>
          </a:prstGeom>
          <a:noFill/>
        </p:spPr>
        <p:txBody>
          <a:bodyPr wrap="none" rtlCol="0">
            <a:spAutoFit/>
          </a:bodyPr>
          <a:lstStyle/>
          <a:p>
            <a:r>
              <a:rPr lang="en-GB" dirty="0"/>
              <a:t>Kinder surprise</a:t>
            </a:r>
          </a:p>
        </p:txBody>
      </p:sp>
      <p:sp>
        <p:nvSpPr>
          <p:cNvPr id="29" name="TextBox 28"/>
          <p:cNvSpPr txBox="1"/>
          <p:nvPr/>
        </p:nvSpPr>
        <p:spPr>
          <a:xfrm>
            <a:off x="6815943" y="4184926"/>
            <a:ext cx="720390" cy="369332"/>
          </a:xfrm>
          <a:prstGeom prst="rect">
            <a:avLst/>
          </a:prstGeom>
          <a:noFill/>
        </p:spPr>
        <p:txBody>
          <a:bodyPr wrap="none" rtlCol="0">
            <a:spAutoFit/>
          </a:bodyPr>
          <a:lstStyle/>
          <a:p>
            <a:r>
              <a:rPr lang="en-GB" dirty="0" err="1"/>
              <a:t>Kitkat</a:t>
            </a:r>
            <a:endParaRPr lang="en-GB" dirty="0"/>
          </a:p>
        </p:txBody>
      </p:sp>
      <p:sp>
        <p:nvSpPr>
          <p:cNvPr id="30" name="TextBox 29"/>
          <p:cNvSpPr txBox="1"/>
          <p:nvPr/>
        </p:nvSpPr>
        <p:spPr>
          <a:xfrm>
            <a:off x="8603531" y="4184295"/>
            <a:ext cx="947695" cy="369332"/>
          </a:xfrm>
          <a:prstGeom prst="rect">
            <a:avLst/>
          </a:prstGeom>
          <a:noFill/>
        </p:spPr>
        <p:txBody>
          <a:bodyPr wrap="none" rtlCol="0">
            <a:spAutoFit/>
          </a:bodyPr>
          <a:lstStyle/>
          <a:p>
            <a:r>
              <a:rPr lang="en-GB" dirty="0"/>
              <a:t>Lion Bar</a:t>
            </a:r>
          </a:p>
        </p:txBody>
      </p:sp>
      <p:sp>
        <p:nvSpPr>
          <p:cNvPr id="31" name="TextBox 30"/>
          <p:cNvSpPr txBox="1"/>
          <p:nvPr/>
        </p:nvSpPr>
        <p:spPr>
          <a:xfrm>
            <a:off x="10580276" y="4184295"/>
            <a:ext cx="764953" cy="369332"/>
          </a:xfrm>
          <a:prstGeom prst="rect">
            <a:avLst/>
          </a:prstGeom>
          <a:noFill/>
        </p:spPr>
        <p:txBody>
          <a:bodyPr wrap="none" rtlCol="0">
            <a:spAutoFit/>
          </a:bodyPr>
          <a:lstStyle/>
          <a:p>
            <a:r>
              <a:rPr lang="en-GB" dirty="0" err="1"/>
              <a:t>Wispa</a:t>
            </a:r>
            <a:endParaRPr lang="en-GB" dirty="0"/>
          </a:p>
        </p:txBody>
      </p:sp>
      <p:sp>
        <p:nvSpPr>
          <p:cNvPr id="32" name="TextBox 31"/>
          <p:cNvSpPr txBox="1"/>
          <p:nvPr/>
        </p:nvSpPr>
        <p:spPr>
          <a:xfrm>
            <a:off x="928883" y="6357392"/>
            <a:ext cx="1106329" cy="369332"/>
          </a:xfrm>
          <a:prstGeom prst="rect">
            <a:avLst/>
          </a:prstGeom>
          <a:noFill/>
        </p:spPr>
        <p:txBody>
          <a:bodyPr wrap="none" rtlCol="0">
            <a:spAutoFit/>
          </a:bodyPr>
          <a:lstStyle/>
          <a:p>
            <a:r>
              <a:rPr lang="en-GB" dirty="0" err="1"/>
              <a:t>Maltesers</a:t>
            </a:r>
            <a:endParaRPr lang="en-GB" dirty="0"/>
          </a:p>
        </p:txBody>
      </p:sp>
      <p:sp>
        <p:nvSpPr>
          <p:cNvPr id="33" name="TextBox 32"/>
          <p:cNvSpPr txBox="1"/>
          <p:nvPr/>
        </p:nvSpPr>
        <p:spPr>
          <a:xfrm>
            <a:off x="3064801" y="6354072"/>
            <a:ext cx="658385" cy="369332"/>
          </a:xfrm>
          <a:prstGeom prst="rect">
            <a:avLst/>
          </a:prstGeom>
          <a:noFill/>
        </p:spPr>
        <p:txBody>
          <a:bodyPr wrap="none" rtlCol="0">
            <a:spAutoFit/>
          </a:bodyPr>
          <a:lstStyle/>
          <a:p>
            <a:r>
              <a:rPr lang="en-GB" dirty="0"/>
              <a:t>Mars</a:t>
            </a:r>
          </a:p>
        </p:txBody>
      </p:sp>
      <p:sp>
        <p:nvSpPr>
          <p:cNvPr id="34" name="TextBox 33"/>
          <p:cNvSpPr txBox="1"/>
          <p:nvPr/>
        </p:nvSpPr>
        <p:spPr>
          <a:xfrm>
            <a:off x="4891848" y="6355047"/>
            <a:ext cx="831446" cy="369332"/>
          </a:xfrm>
          <a:prstGeom prst="rect">
            <a:avLst/>
          </a:prstGeom>
          <a:noFill/>
        </p:spPr>
        <p:txBody>
          <a:bodyPr wrap="none" rtlCol="0">
            <a:spAutoFit/>
          </a:bodyPr>
          <a:lstStyle/>
          <a:p>
            <a:r>
              <a:rPr lang="en-GB" dirty="0" err="1"/>
              <a:t>Reeses</a:t>
            </a:r>
            <a:endParaRPr lang="en-GB" dirty="0"/>
          </a:p>
        </p:txBody>
      </p:sp>
      <p:sp>
        <p:nvSpPr>
          <p:cNvPr id="35" name="TextBox 34"/>
          <p:cNvSpPr txBox="1"/>
          <p:nvPr/>
        </p:nvSpPr>
        <p:spPr>
          <a:xfrm>
            <a:off x="6705593" y="6344941"/>
            <a:ext cx="941091" cy="369332"/>
          </a:xfrm>
          <a:prstGeom prst="rect">
            <a:avLst/>
          </a:prstGeom>
          <a:noFill/>
        </p:spPr>
        <p:txBody>
          <a:bodyPr wrap="none" rtlCol="0">
            <a:spAutoFit/>
          </a:bodyPr>
          <a:lstStyle/>
          <a:p>
            <a:r>
              <a:rPr lang="en-GB" dirty="0"/>
              <a:t>Snickers</a:t>
            </a:r>
          </a:p>
        </p:txBody>
      </p:sp>
      <p:sp>
        <p:nvSpPr>
          <p:cNvPr id="36" name="TextBox 35"/>
          <p:cNvSpPr txBox="1"/>
          <p:nvPr/>
        </p:nvSpPr>
        <p:spPr>
          <a:xfrm>
            <a:off x="8758252" y="6344310"/>
            <a:ext cx="638252" cy="369332"/>
          </a:xfrm>
          <a:prstGeom prst="rect">
            <a:avLst/>
          </a:prstGeom>
          <a:noFill/>
        </p:spPr>
        <p:txBody>
          <a:bodyPr wrap="none" rtlCol="0">
            <a:spAutoFit/>
          </a:bodyPr>
          <a:lstStyle/>
          <a:p>
            <a:r>
              <a:rPr lang="en-GB" dirty="0"/>
              <a:t>Twirl</a:t>
            </a:r>
          </a:p>
        </p:txBody>
      </p:sp>
      <p:sp>
        <p:nvSpPr>
          <p:cNvPr id="37" name="TextBox 36"/>
          <p:cNvSpPr txBox="1"/>
          <p:nvPr/>
        </p:nvSpPr>
        <p:spPr>
          <a:xfrm>
            <a:off x="10585694" y="6344310"/>
            <a:ext cx="754117" cy="369332"/>
          </a:xfrm>
          <a:prstGeom prst="rect">
            <a:avLst/>
          </a:prstGeom>
          <a:noFill/>
        </p:spPr>
        <p:txBody>
          <a:bodyPr wrap="none" rtlCol="0">
            <a:spAutoFit/>
          </a:bodyPr>
          <a:lstStyle/>
          <a:p>
            <a:r>
              <a:rPr lang="en-GB" dirty="0"/>
              <a:t>Yorkie</a:t>
            </a:r>
          </a:p>
        </p:txBody>
      </p:sp>
    </p:spTree>
    <p:extLst>
      <p:ext uri="{BB962C8B-B14F-4D97-AF65-F5344CB8AC3E}">
        <p14:creationId xmlns:p14="http://schemas.microsoft.com/office/powerpoint/2010/main" val="42084231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17859-A38F-4241-947F-117CC1BA4083}"/>
              </a:ext>
            </a:extLst>
          </p:cNvPr>
          <p:cNvSpPr>
            <a:spLocks noGrp="1"/>
          </p:cNvSpPr>
          <p:nvPr>
            <p:ph type="title"/>
          </p:nvPr>
        </p:nvSpPr>
        <p:spPr/>
        <p:txBody>
          <a:bodyPr/>
          <a:lstStyle/>
          <a:p>
            <a:r>
              <a:rPr lang="en-US" dirty="0"/>
              <a:t>Shapiro Wilk Test</a:t>
            </a:r>
          </a:p>
        </p:txBody>
      </p:sp>
      <p:pic>
        <p:nvPicPr>
          <p:cNvPr id="7" name="Content Placeholder 6" descr="Table&#10;&#10;Description automatically generated">
            <a:extLst>
              <a:ext uri="{FF2B5EF4-FFF2-40B4-BE49-F238E27FC236}">
                <a16:creationId xmlns:a16="http://schemas.microsoft.com/office/drawing/2014/main" id="{0883B169-1639-454F-9783-830F1A8CEB8F}"/>
              </a:ext>
            </a:extLst>
          </p:cNvPr>
          <p:cNvPicPr>
            <a:picLocks noGrp="1" noChangeAspect="1"/>
          </p:cNvPicPr>
          <p:nvPr>
            <p:ph idx="1"/>
          </p:nvPr>
        </p:nvPicPr>
        <p:blipFill>
          <a:blip r:embed="rId2"/>
          <a:stretch>
            <a:fillRect/>
          </a:stretch>
        </p:blipFill>
        <p:spPr>
          <a:xfrm>
            <a:off x="2037091" y="1825625"/>
            <a:ext cx="8117818" cy="4351338"/>
          </a:xfrm>
        </p:spPr>
      </p:pic>
      <p:sp>
        <p:nvSpPr>
          <p:cNvPr id="4" name="Date Placeholder 3">
            <a:extLst>
              <a:ext uri="{FF2B5EF4-FFF2-40B4-BE49-F238E27FC236}">
                <a16:creationId xmlns:a16="http://schemas.microsoft.com/office/drawing/2014/main" id="{3A296597-D32E-5247-AF64-D60D25CCFB8E}"/>
              </a:ext>
            </a:extLst>
          </p:cNvPr>
          <p:cNvSpPr>
            <a:spLocks noGrp="1"/>
          </p:cNvSpPr>
          <p:nvPr>
            <p:ph type="dt" sz="half" idx="10"/>
          </p:nvPr>
        </p:nvSpPr>
        <p:spPr/>
        <p:txBody>
          <a:bodyPr/>
          <a:lstStyle/>
          <a:p>
            <a:fld id="{FBB48A33-CC40-C445-A31A-751E9ED820C7}" type="datetime4">
              <a:rPr lang="en-GB" smtClean="0"/>
              <a:t>16 April 2022</a:t>
            </a:fld>
            <a:endParaRPr lang="en-US"/>
          </a:p>
        </p:txBody>
      </p:sp>
      <p:sp>
        <p:nvSpPr>
          <p:cNvPr id="5" name="Slide Number Placeholder 4">
            <a:extLst>
              <a:ext uri="{FF2B5EF4-FFF2-40B4-BE49-F238E27FC236}">
                <a16:creationId xmlns:a16="http://schemas.microsoft.com/office/drawing/2014/main" id="{2E576830-8149-5D48-8A7B-2376320748A7}"/>
              </a:ext>
            </a:extLst>
          </p:cNvPr>
          <p:cNvSpPr>
            <a:spLocks noGrp="1"/>
          </p:cNvSpPr>
          <p:nvPr>
            <p:ph type="sldNum" sz="quarter" idx="12"/>
          </p:nvPr>
        </p:nvSpPr>
        <p:spPr/>
        <p:txBody>
          <a:bodyPr/>
          <a:lstStyle/>
          <a:p>
            <a:fld id="{AB283456-59C4-A54D-8424-204CA8FA9174}" type="slidenum">
              <a:rPr lang="en-US" smtClean="0"/>
              <a:t>31</a:t>
            </a:fld>
            <a:endParaRPr lang="en-US"/>
          </a:p>
        </p:txBody>
      </p:sp>
    </p:spTree>
    <p:extLst>
      <p:ext uri="{BB962C8B-B14F-4D97-AF65-F5344CB8AC3E}">
        <p14:creationId xmlns:p14="http://schemas.microsoft.com/office/powerpoint/2010/main" val="11059189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2953A-1A01-E449-B1AE-78D13601481A}"/>
              </a:ext>
            </a:extLst>
          </p:cNvPr>
          <p:cNvSpPr>
            <a:spLocks noGrp="1"/>
          </p:cNvSpPr>
          <p:nvPr>
            <p:ph type="title"/>
          </p:nvPr>
        </p:nvSpPr>
        <p:spPr/>
        <p:txBody>
          <a:bodyPr/>
          <a:lstStyle/>
          <a:p>
            <a:r>
              <a:rPr lang="en-US" dirty="0"/>
              <a:t>Water’s effect</a:t>
            </a:r>
          </a:p>
        </p:txBody>
      </p:sp>
      <p:pic>
        <p:nvPicPr>
          <p:cNvPr id="5" name="Picture 4" descr="Chart, line chart&#10;&#10;Description automatically generated">
            <a:extLst>
              <a:ext uri="{FF2B5EF4-FFF2-40B4-BE49-F238E27FC236}">
                <a16:creationId xmlns:a16="http://schemas.microsoft.com/office/drawing/2014/main" id="{2A70F5B7-4379-7D40-8C52-A03BC757C088}"/>
              </a:ext>
            </a:extLst>
          </p:cNvPr>
          <p:cNvPicPr>
            <a:picLocks noChangeAspect="1"/>
          </p:cNvPicPr>
          <p:nvPr/>
        </p:nvPicPr>
        <p:blipFill>
          <a:blip r:embed="rId2"/>
          <a:stretch>
            <a:fillRect/>
          </a:stretch>
        </p:blipFill>
        <p:spPr>
          <a:xfrm>
            <a:off x="1602377" y="1460715"/>
            <a:ext cx="8987246" cy="5055326"/>
          </a:xfrm>
          <a:prstGeom prst="rect">
            <a:avLst/>
          </a:prstGeom>
        </p:spPr>
      </p:pic>
      <p:sp>
        <p:nvSpPr>
          <p:cNvPr id="6" name="Date Placeholder 5">
            <a:extLst>
              <a:ext uri="{FF2B5EF4-FFF2-40B4-BE49-F238E27FC236}">
                <a16:creationId xmlns:a16="http://schemas.microsoft.com/office/drawing/2014/main" id="{4A080683-1318-1448-BF7A-D40CBB6FC17A}"/>
              </a:ext>
            </a:extLst>
          </p:cNvPr>
          <p:cNvSpPr>
            <a:spLocks noGrp="1"/>
          </p:cNvSpPr>
          <p:nvPr>
            <p:ph type="dt" sz="half" idx="10"/>
          </p:nvPr>
        </p:nvSpPr>
        <p:spPr/>
        <p:txBody>
          <a:bodyPr/>
          <a:lstStyle/>
          <a:p>
            <a:fld id="{08CC3E82-4EA0-5C4A-867B-A0A9DAD31CD3}" type="datetime4">
              <a:rPr lang="en-GB" smtClean="0"/>
              <a:t>16 April 2022</a:t>
            </a:fld>
            <a:endParaRPr lang="en-US"/>
          </a:p>
        </p:txBody>
      </p:sp>
      <p:sp>
        <p:nvSpPr>
          <p:cNvPr id="7" name="Slide Number Placeholder 6">
            <a:extLst>
              <a:ext uri="{FF2B5EF4-FFF2-40B4-BE49-F238E27FC236}">
                <a16:creationId xmlns:a16="http://schemas.microsoft.com/office/drawing/2014/main" id="{44A3A100-93A2-BA4C-836D-57502FE3B772}"/>
              </a:ext>
            </a:extLst>
          </p:cNvPr>
          <p:cNvSpPr>
            <a:spLocks noGrp="1"/>
          </p:cNvSpPr>
          <p:nvPr>
            <p:ph type="sldNum" sz="quarter" idx="12"/>
          </p:nvPr>
        </p:nvSpPr>
        <p:spPr/>
        <p:txBody>
          <a:bodyPr/>
          <a:lstStyle/>
          <a:p>
            <a:fld id="{AB283456-59C4-A54D-8424-204CA8FA9174}" type="slidenum">
              <a:rPr lang="en-US" smtClean="0"/>
              <a:t>32</a:t>
            </a:fld>
            <a:endParaRPr lang="en-US"/>
          </a:p>
        </p:txBody>
      </p:sp>
    </p:spTree>
    <p:extLst>
      <p:ext uri="{BB962C8B-B14F-4D97-AF65-F5344CB8AC3E}">
        <p14:creationId xmlns:p14="http://schemas.microsoft.com/office/powerpoint/2010/main" val="41378312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B2491-7472-014B-9D38-C70909DB34BB}"/>
              </a:ext>
            </a:extLst>
          </p:cNvPr>
          <p:cNvSpPr>
            <a:spLocks noGrp="1"/>
          </p:cNvSpPr>
          <p:nvPr>
            <p:ph type="title"/>
          </p:nvPr>
        </p:nvSpPr>
        <p:spPr/>
        <p:txBody>
          <a:bodyPr/>
          <a:lstStyle/>
          <a:p>
            <a:r>
              <a:rPr lang="en-US" dirty="0"/>
              <a:t>Method:</a:t>
            </a:r>
          </a:p>
        </p:txBody>
      </p:sp>
      <p:sp>
        <p:nvSpPr>
          <p:cNvPr id="3" name="Content Placeholder 2">
            <a:extLst>
              <a:ext uri="{FF2B5EF4-FFF2-40B4-BE49-F238E27FC236}">
                <a16:creationId xmlns:a16="http://schemas.microsoft.com/office/drawing/2014/main" id="{1496E4D4-D93D-6348-89B0-11902BC3253A}"/>
              </a:ext>
            </a:extLst>
          </p:cNvPr>
          <p:cNvSpPr>
            <a:spLocks noGrp="1"/>
          </p:cNvSpPr>
          <p:nvPr>
            <p:ph idx="1"/>
          </p:nvPr>
        </p:nvSpPr>
        <p:spPr>
          <a:xfrm>
            <a:off x="653142" y="2586595"/>
            <a:ext cx="3255364" cy="1037915"/>
          </a:xfrm>
        </p:spPr>
        <p:txBody>
          <a:bodyPr>
            <a:normAutofit fontScale="85000" lnSpcReduction="10000"/>
          </a:bodyPr>
          <a:lstStyle/>
          <a:p>
            <a:r>
              <a:rPr lang="en-US" dirty="0"/>
              <a:t>Data: 2018 R&amp;R study for LMS and MRPC+ performance testing</a:t>
            </a:r>
          </a:p>
        </p:txBody>
      </p:sp>
      <p:sp>
        <p:nvSpPr>
          <p:cNvPr id="10" name="TextBox 9">
            <a:extLst>
              <a:ext uri="{FF2B5EF4-FFF2-40B4-BE49-F238E27FC236}">
                <a16:creationId xmlns:a16="http://schemas.microsoft.com/office/drawing/2014/main" id="{50699FD1-F66D-9F4E-9938-63E259B00257}"/>
              </a:ext>
            </a:extLst>
          </p:cNvPr>
          <p:cNvSpPr txBox="1"/>
          <p:nvPr/>
        </p:nvSpPr>
        <p:spPr>
          <a:xfrm>
            <a:off x="800450" y="3891236"/>
            <a:ext cx="2960747" cy="923330"/>
          </a:xfrm>
          <a:prstGeom prst="rect">
            <a:avLst/>
          </a:prstGeom>
          <a:noFill/>
          <a:ln>
            <a:solidFill>
              <a:schemeClr val="tx1"/>
            </a:solidFill>
          </a:ln>
        </p:spPr>
        <p:txBody>
          <a:bodyPr wrap="none" rtlCol="0">
            <a:spAutoFit/>
          </a:bodyPr>
          <a:lstStyle/>
          <a:p>
            <a:r>
              <a:rPr lang="en-US" dirty="0"/>
              <a:t>20 healthy volunteer</a:t>
            </a:r>
          </a:p>
          <a:p>
            <a:r>
              <a:rPr lang="en-US" dirty="0"/>
              <a:t>10 w/ hepatobiliary condition</a:t>
            </a:r>
          </a:p>
          <a:p>
            <a:r>
              <a:rPr lang="en-US" dirty="0"/>
              <a:t>10 w/ liver condition</a:t>
            </a:r>
          </a:p>
        </p:txBody>
      </p:sp>
      <p:graphicFrame>
        <p:nvGraphicFramePr>
          <p:cNvPr id="12" name="Table 11">
            <a:extLst>
              <a:ext uri="{FF2B5EF4-FFF2-40B4-BE49-F238E27FC236}">
                <a16:creationId xmlns:a16="http://schemas.microsoft.com/office/drawing/2014/main" id="{26087825-7721-9848-ABE2-DB4E427D2454}"/>
              </a:ext>
            </a:extLst>
          </p:cNvPr>
          <p:cNvGraphicFramePr>
            <a:graphicFrameLocks noGrp="1"/>
          </p:cNvGraphicFramePr>
          <p:nvPr>
            <p:extLst>
              <p:ext uri="{D42A27DB-BD31-4B8C-83A1-F6EECF244321}">
                <p14:modId xmlns:p14="http://schemas.microsoft.com/office/powerpoint/2010/main" val="170023402"/>
              </p:ext>
            </p:extLst>
          </p:nvPr>
        </p:nvGraphicFramePr>
        <p:xfrm>
          <a:off x="4971959" y="2671996"/>
          <a:ext cx="6448519" cy="2142570"/>
        </p:xfrm>
        <a:graphic>
          <a:graphicData uri="http://schemas.openxmlformats.org/drawingml/2006/table">
            <a:tbl>
              <a:tblPr/>
              <a:tblGrid>
                <a:gridCol w="1469014">
                  <a:extLst>
                    <a:ext uri="{9D8B030D-6E8A-4147-A177-3AD203B41FA5}">
                      <a16:colId xmlns:a16="http://schemas.microsoft.com/office/drawing/2014/main" val="1230816391"/>
                    </a:ext>
                  </a:extLst>
                </a:gridCol>
                <a:gridCol w="1110394">
                  <a:extLst>
                    <a:ext uri="{9D8B030D-6E8A-4147-A177-3AD203B41FA5}">
                      <a16:colId xmlns:a16="http://schemas.microsoft.com/office/drawing/2014/main" val="3503379079"/>
                    </a:ext>
                  </a:extLst>
                </a:gridCol>
                <a:gridCol w="1289704">
                  <a:extLst>
                    <a:ext uri="{9D8B030D-6E8A-4147-A177-3AD203B41FA5}">
                      <a16:colId xmlns:a16="http://schemas.microsoft.com/office/drawing/2014/main" val="3505213588"/>
                    </a:ext>
                  </a:extLst>
                </a:gridCol>
                <a:gridCol w="1275581">
                  <a:extLst>
                    <a:ext uri="{9D8B030D-6E8A-4147-A177-3AD203B41FA5}">
                      <a16:colId xmlns:a16="http://schemas.microsoft.com/office/drawing/2014/main" val="662769537"/>
                    </a:ext>
                  </a:extLst>
                </a:gridCol>
                <a:gridCol w="1303826">
                  <a:extLst>
                    <a:ext uri="{9D8B030D-6E8A-4147-A177-3AD203B41FA5}">
                      <a16:colId xmlns:a16="http://schemas.microsoft.com/office/drawing/2014/main" val="2518198368"/>
                    </a:ext>
                  </a:extLst>
                </a:gridCol>
              </a:tblGrid>
              <a:tr h="714190">
                <a:tc>
                  <a:txBody>
                    <a:bodyPr/>
                    <a:lstStyle/>
                    <a:p>
                      <a:r>
                        <a:rPr lang="en-GB" sz="1600" b="0" dirty="0">
                          <a:solidFill>
                            <a:srgbClr val="FFFFFF"/>
                          </a:solidFill>
                          <a:effectLst/>
                          <a:latin typeface="Calibri" panose="020F0502020204030204" pitchFamily="34" charset="0"/>
                        </a:rPr>
                        <a:t>Scanner Manufacturer </a:t>
                      </a:r>
                      <a:endParaRPr lang="en-GB" sz="1600" dirty="0">
                        <a:effectLst/>
                      </a:endParaRPr>
                    </a:p>
                  </a:txBody>
                  <a:tcPr anchor="ctr">
                    <a:lnL w="6096" cap="flat" cmpd="sng" algn="ctr">
                      <a:solidFill>
                        <a:srgbClr val="00ADED"/>
                      </a:solidFill>
                      <a:prstDash val="solid"/>
                      <a:round/>
                      <a:headEnd type="none" w="med" len="med"/>
                      <a:tailEnd type="none" w="med" len="med"/>
                    </a:lnL>
                    <a:lnR w="9144" cap="flat" cmpd="sng" algn="ctr">
                      <a:solidFill>
                        <a:srgbClr val="00ADED"/>
                      </a:solidFill>
                      <a:prstDash val="solid"/>
                      <a:round/>
                      <a:headEnd type="none" w="med" len="med"/>
                      <a:tailEnd type="none" w="med" len="med"/>
                    </a:lnR>
                    <a:lnT w="6096" cap="flat" cmpd="sng" algn="ctr">
                      <a:solidFill>
                        <a:srgbClr val="00ADEF"/>
                      </a:solidFill>
                      <a:prstDash val="solid"/>
                      <a:round/>
                      <a:headEnd type="none" w="med" len="med"/>
                      <a:tailEnd type="none" w="med" len="med"/>
                    </a:lnT>
                    <a:lnB w="6096" cap="flat" cmpd="sng" algn="ctr">
                      <a:solidFill>
                        <a:srgbClr val="00ADEF"/>
                      </a:solidFill>
                      <a:prstDash val="solid"/>
                      <a:round/>
                      <a:headEnd type="none" w="med" len="med"/>
                      <a:tailEnd type="none" w="med" len="med"/>
                    </a:lnB>
                    <a:solidFill>
                      <a:srgbClr val="00AFEF"/>
                    </a:solidFill>
                  </a:tcPr>
                </a:tc>
                <a:tc>
                  <a:txBody>
                    <a:bodyPr/>
                    <a:lstStyle/>
                    <a:p>
                      <a:r>
                        <a:rPr lang="en-GB" sz="1600" b="0" dirty="0">
                          <a:solidFill>
                            <a:srgbClr val="FFFFFF"/>
                          </a:solidFill>
                          <a:effectLst/>
                          <a:latin typeface="Calibri" panose="020F0502020204030204" pitchFamily="34" charset="0"/>
                        </a:rPr>
                        <a:t>Model </a:t>
                      </a:r>
                      <a:endParaRPr lang="en-GB" sz="1600" dirty="0">
                        <a:effectLst/>
                      </a:endParaRPr>
                    </a:p>
                  </a:txBody>
                  <a:tcPr anchor="ctr">
                    <a:lnL w="9144" cap="flat" cmpd="sng" algn="ctr">
                      <a:solidFill>
                        <a:srgbClr val="00ADED"/>
                      </a:solidFill>
                      <a:prstDash val="solid"/>
                      <a:round/>
                      <a:headEnd type="none" w="med" len="med"/>
                      <a:tailEnd type="none" w="med" len="med"/>
                    </a:lnL>
                    <a:lnR w="9144" cap="flat" cmpd="sng" algn="ctr">
                      <a:solidFill>
                        <a:srgbClr val="00ADED"/>
                      </a:solidFill>
                      <a:prstDash val="solid"/>
                      <a:round/>
                      <a:headEnd type="none" w="med" len="med"/>
                      <a:tailEnd type="none" w="med" len="med"/>
                    </a:lnR>
                    <a:lnT w="6096" cap="flat" cmpd="sng" algn="ctr">
                      <a:solidFill>
                        <a:srgbClr val="00ADEF"/>
                      </a:solidFill>
                      <a:prstDash val="solid"/>
                      <a:round/>
                      <a:headEnd type="none" w="med" len="med"/>
                      <a:tailEnd type="none" w="med" len="med"/>
                    </a:lnT>
                    <a:lnB w="6096" cap="flat" cmpd="sng" algn="ctr">
                      <a:solidFill>
                        <a:srgbClr val="00ADEF"/>
                      </a:solidFill>
                      <a:prstDash val="solid"/>
                      <a:round/>
                      <a:headEnd type="none" w="med" len="med"/>
                      <a:tailEnd type="none" w="med" len="med"/>
                    </a:lnB>
                    <a:solidFill>
                      <a:srgbClr val="00AFEF"/>
                    </a:solidFill>
                  </a:tcPr>
                </a:tc>
                <a:tc>
                  <a:txBody>
                    <a:bodyPr/>
                    <a:lstStyle/>
                    <a:p>
                      <a:r>
                        <a:rPr lang="en-GB" sz="1600" b="0" dirty="0">
                          <a:solidFill>
                            <a:srgbClr val="FFFFFF"/>
                          </a:solidFill>
                          <a:effectLst/>
                          <a:latin typeface="Calibri" panose="020F0502020204030204" pitchFamily="34" charset="0"/>
                        </a:rPr>
                        <a:t>Field Strength </a:t>
                      </a:r>
                      <a:endParaRPr lang="en-GB" sz="1600" dirty="0">
                        <a:effectLst/>
                      </a:endParaRPr>
                    </a:p>
                  </a:txBody>
                  <a:tcPr anchor="ctr">
                    <a:lnL w="9144" cap="flat" cmpd="sng" algn="ctr">
                      <a:solidFill>
                        <a:srgbClr val="00ADED"/>
                      </a:solidFill>
                      <a:prstDash val="solid"/>
                      <a:round/>
                      <a:headEnd type="none" w="med" len="med"/>
                      <a:tailEnd type="none" w="med" len="med"/>
                    </a:lnL>
                    <a:lnR w="9144" cap="flat" cmpd="sng" algn="ctr">
                      <a:solidFill>
                        <a:srgbClr val="00ADED"/>
                      </a:solidFill>
                      <a:prstDash val="solid"/>
                      <a:round/>
                      <a:headEnd type="none" w="med" len="med"/>
                      <a:tailEnd type="none" w="med" len="med"/>
                    </a:lnR>
                    <a:lnT w="6096" cap="flat" cmpd="sng" algn="ctr">
                      <a:solidFill>
                        <a:srgbClr val="00ADEF"/>
                      </a:solidFill>
                      <a:prstDash val="solid"/>
                      <a:round/>
                      <a:headEnd type="none" w="med" len="med"/>
                      <a:tailEnd type="none" w="med" len="med"/>
                    </a:lnT>
                    <a:lnB w="6096" cap="flat" cmpd="sng" algn="ctr">
                      <a:solidFill>
                        <a:srgbClr val="00ADEF"/>
                      </a:solidFill>
                      <a:prstDash val="solid"/>
                      <a:round/>
                      <a:headEnd type="none" w="med" len="med"/>
                      <a:tailEnd type="none" w="med" len="med"/>
                    </a:lnB>
                    <a:solidFill>
                      <a:srgbClr val="00AFEF"/>
                    </a:solidFill>
                  </a:tcPr>
                </a:tc>
                <a:tc>
                  <a:txBody>
                    <a:bodyPr/>
                    <a:lstStyle/>
                    <a:p>
                      <a:r>
                        <a:rPr lang="en-GB" sz="1600" b="0" dirty="0">
                          <a:solidFill>
                            <a:srgbClr val="FFFFFF"/>
                          </a:solidFill>
                          <a:effectLst/>
                          <a:latin typeface="Calibri" panose="020F0502020204030204" pitchFamily="34" charset="0"/>
                        </a:rPr>
                        <a:t>Site </a:t>
                      </a:r>
                      <a:endParaRPr lang="en-GB" sz="1600" dirty="0">
                        <a:effectLst/>
                      </a:endParaRPr>
                    </a:p>
                  </a:txBody>
                  <a:tcPr anchor="ctr">
                    <a:lnL w="9144" cap="flat" cmpd="sng" algn="ctr">
                      <a:solidFill>
                        <a:srgbClr val="00ADED"/>
                      </a:solidFill>
                      <a:prstDash val="solid"/>
                      <a:round/>
                      <a:headEnd type="none" w="med" len="med"/>
                      <a:tailEnd type="none" w="med" len="med"/>
                    </a:lnL>
                    <a:lnR w="6096" cap="flat" cmpd="sng" algn="ctr">
                      <a:solidFill>
                        <a:srgbClr val="00ADED"/>
                      </a:solidFill>
                      <a:prstDash val="solid"/>
                      <a:round/>
                      <a:headEnd type="none" w="med" len="med"/>
                      <a:tailEnd type="none" w="med" len="med"/>
                    </a:lnR>
                    <a:lnT w="6096" cap="flat" cmpd="sng" algn="ctr">
                      <a:solidFill>
                        <a:srgbClr val="00ADEF"/>
                      </a:solidFill>
                      <a:prstDash val="solid"/>
                      <a:round/>
                      <a:headEnd type="none" w="med" len="med"/>
                      <a:tailEnd type="none" w="med" len="med"/>
                    </a:lnT>
                    <a:lnB w="6096" cap="flat" cmpd="sng" algn="ctr">
                      <a:solidFill>
                        <a:srgbClr val="00ADEF"/>
                      </a:solidFill>
                      <a:prstDash val="solid"/>
                      <a:round/>
                      <a:headEnd type="none" w="med" len="med"/>
                      <a:tailEnd type="none" w="med" len="med"/>
                    </a:lnB>
                    <a:solidFill>
                      <a:srgbClr val="00AFEF"/>
                    </a:solidFill>
                  </a:tcPr>
                </a:tc>
                <a:tc>
                  <a:txBody>
                    <a:bodyPr/>
                    <a:lstStyle/>
                    <a:p>
                      <a:r>
                        <a:rPr lang="en-GB" sz="1600" b="0" dirty="0">
                          <a:solidFill>
                            <a:srgbClr val="FFFFFF"/>
                          </a:solidFill>
                          <a:effectLst/>
                          <a:latin typeface="Calibri" panose="020F0502020204030204" pitchFamily="34" charset="0"/>
                        </a:rPr>
                        <a:t>Acquisition </a:t>
                      </a:r>
                      <a:endParaRPr lang="en-GB" sz="1600" dirty="0">
                        <a:effectLst/>
                      </a:endParaRPr>
                    </a:p>
                  </a:txBody>
                  <a:tcPr anchor="ctr">
                    <a:lnL w="6096" cap="flat" cmpd="sng" algn="ctr">
                      <a:solidFill>
                        <a:srgbClr val="00ADED"/>
                      </a:solidFill>
                      <a:prstDash val="solid"/>
                      <a:round/>
                      <a:headEnd type="none" w="med" len="med"/>
                      <a:tailEnd type="none" w="med" len="med"/>
                    </a:lnL>
                    <a:lnR w="9144" cap="flat" cmpd="sng" algn="ctr">
                      <a:solidFill>
                        <a:srgbClr val="00ADED"/>
                      </a:solidFill>
                      <a:prstDash val="solid"/>
                      <a:round/>
                      <a:headEnd type="none" w="med" len="med"/>
                      <a:tailEnd type="none" w="med" len="med"/>
                    </a:lnR>
                    <a:lnT w="6096" cap="flat" cmpd="sng" algn="ctr">
                      <a:solidFill>
                        <a:srgbClr val="00ADEF"/>
                      </a:solidFill>
                      <a:prstDash val="solid"/>
                      <a:round/>
                      <a:headEnd type="none" w="med" len="med"/>
                      <a:tailEnd type="none" w="med" len="med"/>
                    </a:lnT>
                    <a:lnB w="6096" cap="flat" cmpd="sng" algn="ctr">
                      <a:solidFill>
                        <a:srgbClr val="00ADEF"/>
                      </a:solidFill>
                      <a:prstDash val="solid"/>
                      <a:round/>
                      <a:headEnd type="none" w="med" len="med"/>
                      <a:tailEnd type="none" w="med" len="med"/>
                    </a:lnB>
                    <a:solidFill>
                      <a:srgbClr val="00AFEF"/>
                    </a:solidFill>
                  </a:tcPr>
                </a:tc>
                <a:extLst>
                  <a:ext uri="{0D108BD9-81ED-4DB2-BD59-A6C34878D82A}">
                    <a16:rowId xmlns:a16="http://schemas.microsoft.com/office/drawing/2014/main" val="3790803650"/>
                  </a:ext>
                </a:extLst>
              </a:tr>
              <a:tr h="714190">
                <a:tc>
                  <a:txBody>
                    <a:bodyPr/>
                    <a:lstStyle/>
                    <a:p>
                      <a:r>
                        <a:rPr lang="en-GB" sz="1600" b="0">
                          <a:solidFill>
                            <a:srgbClr val="3F3F3F"/>
                          </a:solidFill>
                          <a:effectLst/>
                          <a:latin typeface="Calibri" panose="020F0502020204030204" pitchFamily="34" charset="0"/>
                        </a:rPr>
                        <a:t>Siemens </a:t>
                      </a:r>
                      <a:endParaRPr lang="en-GB" sz="1600">
                        <a:effectLst/>
                      </a:endParaRPr>
                    </a:p>
                  </a:txBody>
                  <a:tcPr anchor="ctr">
                    <a:lnL w="6096" cap="flat" cmpd="sng" algn="ctr">
                      <a:solidFill>
                        <a:srgbClr val="00ADED"/>
                      </a:solidFill>
                      <a:prstDash val="solid"/>
                      <a:round/>
                      <a:headEnd type="none" w="med" len="med"/>
                      <a:tailEnd type="none" w="med" len="med"/>
                    </a:lnL>
                    <a:lnR w="9144" cap="flat" cmpd="sng" algn="ctr">
                      <a:solidFill>
                        <a:srgbClr val="00ADED"/>
                      </a:solidFill>
                      <a:prstDash val="solid"/>
                      <a:round/>
                      <a:headEnd type="none" w="med" len="med"/>
                      <a:tailEnd type="none" w="med" len="med"/>
                    </a:lnR>
                    <a:lnT w="6096" cap="flat" cmpd="sng" algn="ctr">
                      <a:solidFill>
                        <a:srgbClr val="00ADEF"/>
                      </a:solidFill>
                      <a:prstDash val="solid"/>
                      <a:round/>
                      <a:headEnd type="none" w="med" len="med"/>
                      <a:tailEnd type="none" w="med" len="med"/>
                    </a:lnT>
                    <a:lnB w="6096" cap="flat" cmpd="sng" algn="ctr">
                      <a:solidFill>
                        <a:srgbClr val="00ADEF"/>
                      </a:solidFill>
                      <a:prstDash val="solid"/>
                      <a:round/>
                      <a:headEnd type="none" w="med" len="med"/>
                      <a:tailEnd type="none" w="med" len="med"/>
                    </a:lnB>
                    <a:solidFill>
                      <a:srgbClr val="FFFFFF"/>
                    </a:solidFill>
                  </a:tcPr>
                </a:tc>
                <a:tc>
                  <a:txBody>
                    <a:bodyPr/>
                    <a:lstStyle/>
                    <a:p>
                      <a:r>
                        <a:rPr lang="en-GB" sz="1600" b="0">
                          <a:solidFill>
                            <a:srgbClr val="3F3F3F"/>
                          </a:solidFill>
                          <a:effectLst/>
                          <a:latin typeface="Calibri" panose="020F0502020204030204" pitchFamily="34" charset="0"/>
                        </a:rPr>
                        <a:t>Prisma </a:t>
                      </a:r>
                      <a:endParaRPr lang="en-GB" sz="1600">
                        <a:effectLst/>
                      </a:endParaRPr>
                    </a:p>
                  </a:txBody>
                  <a:tcPr anchor="ctr">
                    <a:lnL w="9144" cap="flat" cmpd="sng" algn="ctr">
                      <a:solidFill>
                        <a:srgbClr val="00ADED"/>
                      </a:solidFill>
                      <a:prstDash val="solid"/>
                      <a:round/>
                      <a:headEnd type="none" w="med" len="med"/>
                      <a:tailEnd type="none" w="med" len="med"/>
                    </a:lnL>
                    <a:lnR w="9144" cap="flat" cmpd="sng" algn="ctr">
                      <a:solidFill>
                        <a:srgbClr val="00ADED"/>
                      </a:solidFill>
                      <a:prstDash val="solid"/>
                      <a:round/>
                      <a:headEnd type="none" w="med" len="med"/>
                      <a:tailEnd type="none" w="med" len="med"/>
                    </a:lnR>
                    <a:lnT w="6096" cap="flat" cmpd="sng" algn="ctr">
                      <a:solidFill>
                        <a:srgbClr val="00ADEF"/>
                      </a:solidFill>
                      <a:prstDash val="solid"/>
                      <a:round/>
                      <a:headEnd type="none" w="med" len="med"/>
                      <a:tailEnd type="none" w="med" len="med"/>
                    </a:lnT>
                    <a:lnB w="6096" cap="flat" cmpd="sng" algn="ctr">
                      <a:solidFill>
                        <a:srgbClr val="00ADEF"/>
                      </a:solidFill>
                      <a:prstDash val="solid"/>
                      <a:round/>
                      <a:headEnd type="none" w="med" len="med"/>
                      <a:tailEnd type="none" w="med" len="med"/>
                    </a:lnB>
                  </a:tcPr>
                </a:tc>
                <a:tc>
                  <a:txBody>
                    <a:bodyPr/>
                    <a:lstStyle/>
                    <a:p>
                      <a:r>
                        <a:rPr lang="en-GB" sz="1600" b="0" dirty="0">
                          <a:solidFill>
                            <a:srgbClr val="3F3F3F"/>
                          </a:solidFill>
                          <a:effectLst/>
                          <a:latin typeface="Calibri" panose="020F0502020204030204" pitchFamily="34" charset="0"/>
                        </a:rPr>
                        <a:t>3T </a:t>
                      </a:r>
                      <a:endParaRPr lang="en-GB" sz="1600" dirty="0">
                        <a:effectLst/>
                      </a:endParaRPr>
                    </a:p>
                  </a:txBody>
                  <a:tcPr anchor="ctr">
                    <a:lnL w="9144" cap="flat" cmpd="sng" algn="ctr">
                      <a:solidFill>
                        <a:srgbClr val="00ADED"/>
                      </a:solidFill>
                      <a:prstDash val="solid"/>
                      <a:round/>
                      <a:headEnd type="none" w="med" len="med"/>
                      <a:tailEnd type="none" w="med" len="med"/>
                    </a:lnL>
                    <a:lnR w="9144" cap="flat" cmpd="sng" algn="ctr">
                      <a:solidFill>
                        <a:srgbClr val="00ADED"/>
                      </a:solidFill>
                      <a:prstDash val="solid"/>
                      <a:round/>
                      <a:headEnd type="none" w="med" len="med"/>
                      <a:tailEnd type="none" w="med" len="med"/>
                    </a:lnR>
                    <a:lnT w="6096" cap="flat" cmpd="sng" algn="ctr">
                      <a:solidFill>
                        <a:srgbClr val="00ADEF"/>
                      </a:solidFill>
                      <a:prstDash val="solid"/>
                      <a:round/>
                      <a:headEnd type="none" w="med" len="med"/>
                      <a:tailEnd type="none" w="med" len="med"/>
                    </a:lnT>
                    <a:lnB w="6096" cap="flat" cmpd="sng" algn="ctr">
                      <a:solidFill>
                        <a:srgbClr val="00ADEF"/>
                      </a:solidFill>
                      <a:prstDash val="solid"/>
                      <a:round/>
                      <a:headEnd type="none" w="med" len="med"/>
                      <a:tailEnd type="none" w="med" len="med"/>
                    </a:lnB>
                  </a:tcPr>
                </a:tc>
                <a:tc>
                  <a:txBody>
                    <a:bodyPr/>
                    <a:lstStyle/>
                    <a:p>
                      <a:r>
                        <a:rPr lang="en-GB" sz="1600" b="0" dirty="0">
                          <a:solidFill>
                            <a:srgbClr val="3F3F3F"/>
                          </a:solidFill>
                          <a:effectLst/>
                          <a:latin typeface="Calibri" panose="020F0502020204030204" pitchFamily="34" charset="0"/>
                        </a:rPr>
                        <a:t>OCMR, Oxford </a:t>
                      </a:r>
                      <a:endParaRPr lang="en-GB" sz="1600" dirty="0">
                        <a:effectLst/>
                      </a:endParaRPr>
                    </a:p>
                  </a:txBody>
                  <a:tcPr anchor="ctr">
                    <a:lnL w="9144" cap="flat" cmpd="sng" algn="ctr">
                      <a:solidFill>
                        <a:srgbClr val="00ADED"/>
                      </a:solidFill>
                      <a:prstDash val="solid"/>
                      <a:round/>
                      <a:headEnd type="none" w="med" len="med"/>
                      <a:tailEnd type="none" w="med" len="med"/>
                    </a:lnL>
                    <a:lnR w="6096" cap="flat" cmpd="sng" algn="ctr">
                      <a:solidFill>
                        <a:srgbClr val="00ADED"/>
                      </a:solidFill>
                      <a:prstDash val="solid"/>
                      <a:round/>
                      <a:headEnd type="none" w="med" len="med"/>
                      <a:tailEnd type="none" w="med" len="med"/>
                    </a:lnR>
                    <a:lnT w="6096" cap="flat" cmpd="sng" algn="ctr">
                      <a:solidFill>
                        <a:srgbClr val="00ADEF"/>
                      </a:solidFill>
                      <a:prstDash val="solid"/>
                      <a:round/>
                      <a:headEnd type="none" w="med" len="med"/>
                      <a:tailEnd type="none" w="med" len="med"/>
                    </a:lnT>
                    <a:lnB w="6096" cap="flat" cmpd="sng" algn="ctr">
                      <a:solidFill>
                        <a:srgbClr val="00ADEF"/>
                      </a:solidFill>
                      <a:prstDash val="solid"/>
                      <a:round/>
                      <a:headEnd type="none" w="med" len="med"/>
                      <a:tailEnd type="none" w="med" len="med"/>
                    </a:lnB>
                  </a:tcPr>
                </a:tc>
                <a:tc>
                  <a:txBody>
                    <a:bodyPr/>
                    <a:lstStyle/>
                    <a:p>
                      <a:r>
                        <a:rPr lang="en-GB" sz="1600" b="0">
                          <a:solidFill>
                            <a:srgbClr val="3F3F3F"/>
                          </a:solidFill>
                          <a:effectLst/>
                          <a:latin typeface="Calibri" panose="020F0502020204030204" pitchFamily="34" charset="0"/>
                        </a:rPr>
                        <a:t>2 scans (on-off-on) </a:t>
                      </a:r>
                      <a:endParaRPr lang="en-GB" sz="1600">
                        <a:effectLst/>
                      </a:endParaRPr>
                    </a:p>
                  </a:txBody>
                  <a:tcPr anchor="ctr">
                    <a:lnL w="6096" cap="flat" cmpd="sng" algn="ctr">
                      <a:solidFill>
                        <a:srgbClr val="00ADED"/>
                      </a:solidFill>
                      <a:prstDash val="solid"/>
                      <a:round/>
                      <a:headEnd type="none" w="med" len="med"/>
                      <a:tailEnd type="none" w="med" len="med"/>
                    </a:lnL>
                    <a:lnR w="9144" cap="flat" cmpd="sng" algn="ctr">
                      <a:solidFill>
                        <a:srgbClr val="00ADED"/>
                      </a:solidFill>
                      <a:prstDash val="solid"/>
                      <a:round/>
                      <a:headEnd type="none" w="med" len="med"/>
                      <a:tailEnd type="none" w="med" len="med"/>
                    </a:lnR>
                    <a:lnT w="6096" cap="flat" cmpd="sng" algn="ctr">
                      <a:solidFill>
                        <a:srgbClr val="00ADEF"/>
                      </a:solidFill>
                      <a:prstDash val="solid"/>
                      <a:round/>
                      <a:headEnd type="none" w="med" len="med"/>
                      <a:tailEnd type="none" w="med" len="med"/>
                    </a:lnT>
                    <a:lnB w="6096" cap="flat" cmpd="sng" algn="ctr">
                      <a:solidFill>
                        <a:srgbClr val="00ADEF"/>
                      </a:solidFill>
                      <a:prstDash val="solid"/>
                      <a:round/>
                      <a:headEnd type="none" w="med" len="med"/>
                      <a:tailEnd type="none" w="med" len="med"/>
                    </a:lnB>
                  </a:tcPr>
                </a:tc>
                <a:extLst>
                  <a:ext uri="{0D108BD9-81ED-4DB2-BD59-A6C34878D82A}">
                    <a16:rowId xmlns:a16="http://schemas.microsoft.com/office/drawing/2014/main" val="3255137201"/>
                  </a:ext>
                </a:extLst>
              </a:tr>
              <a:tr h="714190">
                <a:tc>
                  <a:txBody>
                    <a:bodyPr/>
                    <a:lstStyle/>
                    <a:p>
                      <a:r>
                        <a:rPr lang="en-GB" sz="1600" b="0">
                          <a:solidFill>
                            <a:srgbClr val="3F3F3F"/>
                          </a:solidFill>
                          <a:effectLst/>
                          <a:latin typeface="Calibri" panose="020F0502020204030204" pitchFamily="34" charset="0"/>
                        </a:rPr>
                        <a:t>Siemens </a:t>
                      </a:r>
                      <a:endParaRPr lang="en-GB" sz="1600">
                        <a:effectLst/>
                      </a:endParaRPr>
                    </a:p>
                  </a:txBody>
                  <a:tcPr anchor="ctr">
                    <a:lnL w="6096" cap="flat" cmpd="sng" algn="ctr">
                      <a:solidFill>
                        <a:srgbClr val="00ADED"/>
                      </a:solidFill>
                      <a:prstDash val="solid"/>
                      <a:round/>
                      <a:headEnd type="none" w="med" len="med"/>
                      <a:tailEnd type="none" w="med" len="med"/>
                    </a:lnL>
                    <a:lnR w="9144" cap="flat" cmpd="sng" algn="ctr">
                      <a:solidFill>
                        <a:srgbClr val="00ADED"/>
                      </a:solidFill>
                      <a:prstDash val="solid"/>
                      <a:round/>
                      <a:headEnd type="none" w="med" len="med"/>
                      <a:tailEnd type="none" w="med" len="med"/>
                    </a:lnR>
                    <a:lnT w="6096" cap="flat" cmpd="sng" algn="ctr">
                      <a:solidFill>
                        <a:srgbClr val="00ADEF"/>
                      </a:solidFill>
                      <a:prstDash val="solid"/>
                      <a:round/>
                      <a:headEnd type="none" w="med" len="med"/>
                      <a:tailEnd type="none" w="med" len="med"/>
                    </a:lnT>
                    <a:lnB w="6096" cap="flat" cmpd="sng" algn="ctr">
                      <a:solidFill>
                        <a:srgbClr val="00ADEF"/>
                      </a:solidFill>
                      <a:prstDash val="solid"/>
                      <a:round/>
                      <a:headEnd type="none" w="med" len="med"/>
                      <a:tailEnd type="none" w="med" len="med"/>
                    </a:lnB>
                    <a:solidFill>
                      <a:srgbClr val="FFFFFF"/>
                    </a:solidFill>
                  </a:tcPr>
                </a:tc>
                <a:tc>
                  <a:txBody>
                    <a:bodyPr/>
                    <a:lstStyle/>
                    <a:p>
                      <a:r>
                        <a:rPr lang="en-GB" sz="1600" b="0" dirty="0" err="1">
                          <a:solidFill>
                            <a:srgbClr val="3F3F3F"/>
                          </a:solidFill>
                          <a:effectLst/>
                          <a:latin typeface="Calibri" panose="020F0502020204030204" pitchFamily="34" charset="0"/>
                        </a:rPr>
                        <a:t>Avantofit</a:t>
                      </a:r>
                      <a:r>
                        <a:rPr lang="en-GB" sz="1600" b="0" dirty="0">
                          <a:solidFill>
                            <a:srgbClr val="3F3F3F"/>
                          </a:solidFill>
                          <a:effectLst/>
                          <a:latin typeface="Calibri" panose="020F0502020204030204" pitchFamily="34" charset="0"/>
                        </a:rPr>
                        <a:t> </a:t>
                      </a:r>
                      <a:endParaRPr lang="en-GB" sz="1600" dirty="0">
                        <a:effectLst/>
                      </a:endParaRPr>
                    </a:p>
                  </a:txBody>
                  <a:tcPr anchor="ctr">
                    <a:lnL w="9144" cap="flat" cmpd="sng" algn="ctr">
                      <a:solidFill>
                        <a:srgbClr val="00ADED"/>
                      </a:solidFill>
                      <a:prstDash val="solid"/>
                      <a:round/>
                      <a:headEnd type="none" w="med" len="med"/>
                      <a:tailEnd type="none" w="med" len="med"/>
                    </a:lnL>
                    <a:lnR w="9144" cap="flat" cmpd="sng" algn="ctr">
                      <a:solidFill>
                        <a:srgbClr val="00ADED"/>
                      </a:solidFill>
                      <a:prstDash val="solid"/>
                      <a:round/>
                      <a:headEnd type="none" w="med" len="med"/>
                      <a:tailEnd type="none" w="med" len="med"/>
                    </a:lnR>
                    <a:lnT w="6096" cap="flat" cmpd="sng" algn="ctr">
                      <a:solidFill>
                        <a:srgbClr val="00ADEF"/>
                      </a:solidFill>
                      <a:prstDash val="solid"/>
                      <a:round/>
                      <a:headEnd type="none" w="med" len="med"/>
                      <a:tailEnd type="none" w="med" len="med"/>
                    </a:lnT>
                    <a:lnB w="6096" cap="flat" cmpd="sng" algn="ctr">
                      <a:solidFill>
                        <a:srgbClr val="00ADEF"/>
                      </a:solidFill>
                      <a:prstDash val="solid"/>
                      <a:round/>
                      <a:headEnd type="none" w="med" len="med"/>
                      <a:tailEnd type="none" w="med" len="med"/>
                    </a:lnB>
                  </a:tcPr>
                </a:tc>
                <a:tc>
                  <a:txBody>
                    <a:bodyPr/>
                    <a:lstStyle/>
                    <a:p>
                      <a:r>
                        <a:rPr lang="en-GB" sz="1600" b="0" dirty="0">
                          <a:solidFill>
                            <a:srgbClr val="3F3F3F"/>
                          </a:solidFill>
                          <a:effectLst/>
                          <a:latin typeface="Calibri" panose="020F0502020204030204" pitchFamily="34" charset="0"/>
                        </a:rPr>
                        <a:t>1.5 T </a:t>
                      </a:r>
                      <a:endParaRPr lang="en-GB" sz="1600" dirty="0">
                        <a:effectLst/>
                      </a:endParaRPr>
                    </a:p>
                  </a:txBody>
                  <a:tcPr anchor="ctr">
                    <a:lnL w="9144" cap="flat" cmpd="sng" algn="ctr">
                      <a:solidFill>
                        <a:srgbClr val="00ADED"/>
                      </a:solidFill>
                      <a:prstDash val="solid"/>
                      <a:round/>
                      <a:headEnd type="none" w="med" len="med"/>
                      <a:tailEnd type="none" w="med" len="med"/>
                    </a:lnL>
                    <a:lnR w="9144" cap="flat" cmpd="sng" algn="ctr">
                      <a:solidFill>
                        <a:srgbClr val="00ADED"/>
                      </a:solidFill>
                      <a:prstDash val="solid"/>
                      <a:round/>
                      <a:headEnd type="none" w="med" len="med"/>
                      <a:tailEnd type="none" w="med" len="med"/>
                    </a:lnR>
                    <a:lnT w="6096" cap="flat" cmpd="sng" algn="ctr">
                      <a:solidFill>
                        <a:srgbClr val="00ADEF"/>
                      </a:solidFill>
                      <a:prstDash val="solid"/>
                      <a:round/>
                      <a:headEnd type="none" w="med" len="med"/>
                      <a:tailEnd type="none" w="med" len="med"/>
                    </a:lnT>
                    <a:lnB w="6096" cap="flat" cmpd="sng" algn="ctr">
                      <a:solidFill>
                        <a:srgbClr val="00ADEF"/>
                      </a:solidFill>
                      <a:prstDash val="solid"/>
                      <a:round/>
                      <a:headEnd type="none" w="med" len="med"/>
                      <a:tailEnd type="none" w="med" len="med"/>
                    </a:lnB>
                  </a:tcPr>
                </a:tc>
                <a:tc>
                  <a:txBody>
                    <a:bodyPr/>
                    <a:lstStyle/>
                    <a:p>
                      <a:r>
                        <a:rPr lang="en-GB" sz="1600" b="0">
                          <a:solidFill>
                            <a:srgbClr val="3F3F3F"/>
                          </a:solidFill>
                          <a:effectLst/>
                          <a:latin typeface="Calibri" panose="020F0502020204030204" pitchFamily="34" charset="0"/>
                        </a:rPr>
                        <a:t>OCMR, Oxford </a:t>
                      </a:r>
                      <a:endParaRPr lang="en-GB" sz="1600">
                        <a:effectLst/>
                      </a:endParaRPr>
                    </a:p>
                  </a:txBody>
                  <a:tcPr anchor="ctr">
                    <a:lnL w="9144" cap="flat" cmpd="sng" algn="ctr">
                      <a:solidFill>
                        <a:srgbClr val="00ADED"/>
                      </a:solidFill>
                      <a:prstDash val="solid"/>
                      <a:round/>
                      <a:headEnd type="none" w="med" len="med"/>
                      <a:tailEnd type="none" w="med" len="med"/>
                    </a:lnL>
                    <a:lnR w="6096" cap="flat" cmpd="sng" algn="ctr">
                      <a:solidFill>
                        <a:srgbClr val="00ADED"/>
                      </a:solidFill>
                      <a:prstDash val="solid"/>
                      <a:round/>
                      <a:headEnd type="none" w="med" len="med"/>
                      <a:tailEnd type="none" w="med" len="med"/>
                    </a:lnR>
                    <a:lnT w="6096" cap="flat" cmpd="sng" algn="ctr">
                      <a:solidFill>
                        <a:srgbClr val="00ADEF"/>
                      </a:solidFill>
                      <a:prstDash val="solid"/>
                      <a:round/>
                      <a:headEnd type="none" w="med" len="med"/>
                      <a:tailEnd type="none" w="med" len="med"/>
                    </a:lnT>
                    <a:lnB w="6096" cap="flat" cmpd="sng" algn="ctr">
                      <a:solidFill>
                        <a:srgbClr val="00ADEF"/>
                      </a:solidFill>
                      <a:prstDash val="solid"/>
                      <a:round/>
                      <a:headEnd type="none" w="med" len="med"/>
                      <a:tailEnd type="none" w="med" len="med"/>
                    </a:lnB>
                  </a:tcPr>
                </a:tc>
                <a:tc>
                  <a:txBody>
                    <a:bodyPr/>
                    <a:lstStyle/>
                    <a:p>
                      <a:r>
                        <a:rPr lang="en-GB" sz="1600" b="0" dirty="0">
                          <a:solidFill>
                            <a:srgbClr val="3F3F3F"/>
                          </a:solidFill>
                          <a:effectLst/>
                          <a:latin typeface="Calibri" panose="020F0502020204030204" pitchFamily="34" charset="0"/>
                        </a:rPr>
                        <a:t>2 scans (on-off-on) </a:t>
                      </a:r>
                      <a:endParaRPr lang="en-GB" sz="1600" dirty="0">
                        <a:effectLst/>
                      </a:endParaRPr>
                    </a:p>
                  </a:txBody>
                  <a:tcPr anchor="ctr">
                    <a:lnL w="6096" cap="flat" cmpd="sng" algn="ctr">
                      <a:solidFill>
                        <a:srgbClr val="00ADED"/>
                      </a:solidFill>
                      <a:prstDash val="solid"/>
                      <a:round/>
                      <a:headEnd type="none" w="med" len="med"/>
                      <a:tailEnd type="none" w="med" len="med"/>
                    </a:lnL>
                    <a:lnR w="9144" cap="flat" cmpd="sng" algn="ctr">
                      <a:solidFill>
                        <a:srgbClr val="00ADED"/>
                      </a:solidFill>
                      <a:prstDash val="solid"/>
                      <a:round/>
                      <a:headEnd type="none" w="med" len="med"/>
                      <a:tailEnd type="none" w="med" len="med"/>
                    </a:lnR>
                    <a:lnT w="6096" cap="flat" cmpd="sng" algn="ctr">
                      <a:solidFill>
                        <a:srgbClr val="00ADEF"/>
                      </a:solidFill>
                      <a:prstDash val="solid"/>
                      <a:round/>
                      <a:headEnd type="none" w="med" len="med"/>
                      <a:tailEnd type="none" w="med" len="med"/>
                    </a:lnT>
                    <a:lnB w="6096" cap="flat" cmpd="sng" algn="ctr">
                      <a:solidFill>
                        <a:srgbClr val="00ADEF"/>
                      </a:solidFill>
                      <a:prstDash val="solid"/>
                      <a:round/>
                      <a:headEnd type="none" w="med" len="med"/>
                      <a:tailEnd type="none" w="med" len="med"/>
                    </a:lnB>
                  </a:tcPr>
                </a:tc>
                <a:extLst>
                  <a:ext uri="{0D108BD9-81ED-4DB2-BD59-A6C34878D82A}">
                    <a16:rowId xmlns:a16="http://schemas.microsoft.com/office/drawing/2014/main" val="1492879009"/>
                  </a:ext>
                </a:extLst>
              </a:tr>
            </a:tbl>
          </a:graphicData>
        </a:graphic>
      </p:graphicFrame>
      <p:sp>
        <p:nvSpPr>
          <p:cNvPr id="4" name="Date Placeholder 3">
            <a:extLst>
              <a:ext uri="{FF2B5EF4-FFF2-40B4-BE49-F238E27FC236}">
                <a16:creationId xmlns:a16="http://schemas.microsoft.com/office/drawing/2014/main" id="{732A5312-BF0C-6E4B-8643-9285FDB7278A}"/>
              </a:ext>
            </a:extLst>
          </p:cNvPr>
          <p:cNvSpPr>
            <a:spLocks noGrp="1"/>
          </p:cNvSpPr>
          <p:nvPr>
            <p:ph type="dt" sz="half" idx="10"/>
          </p:nvPr>
        </p:nvSpPr>
        <p:spPr/>
        <p:txBody>
          <a:bodyPr/>
          <a:lstStyle/>
          <a:p>
            <a:fld id="{B4DCCFB2-5A49-C641-B2E5-0AC58516D053}" type="datetime4">
              <a:rPr lang="en-GB" smtClean="0"/>
              <a:t>16 April 2022</a:t>
            </a:fld>
            <a:endParaRPr lang="en-US"/>
          </a:p>
        </p:txBody>
      </p:sp>
      <p:sp>
        <p:nvSpPr>
          <p:cNvPr id="5" name="Slide Number Placeholder 4">
            <a:extLst>
              <a:ext uri="{FF2B5EF4-FFF2-40B4-BE49-F238E27FC236}">
                <a16:creationId xmlns:a16="http://schemas.microsoft.com/office/drawing/2014/main" id="{97AEAFD9-4F07-C441-BFBA-8F78A53E3049}"/>
              </a:ext>
            </a:extLst>
          </p:cNvPr>
          <p:cNvSpPr>
            <a:spLocks noGrp="1"/>
          </p:cNvSpPr>
          <p:nvPr>
            <p:ph type="sldNum" sz="quarter" idx="12"/>
          </p:nvPr>
        </p:nvSpPr>
        <p:spPr/>
        <p:txBody>
          <a:bodyPr/>
          <a:lstStyle/>
          <a:p>
            <a:fld id="{AB283456-59C4-A54D-8424-204CA8FA9174}" type="slidenum">
              <a:rPr lang="en-US" smtClean="0"/>
              <a:t>33</a:t>
            </a:fld>
            <a:endParaRPr lang="en-US"/>
          </a:p>
        </p:txBody>
      </p:sp>
    </p:spTree>
    <p:extLst>
      <p:ext uri="{BB962C8B-B14F-4D97-AF65-F5344CB8AC3E}">
        <p14:creationId xmlns:p14="http://schemas.microsoft.com/office/powerpoint/2010/main" val="40792754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B2491-7472-014B-9D38-C70909DB34BB}"/>
              </a:ext>
            </a:extLst>
          </p:cNvPr>
          <p:cNvSpPr>
            <a:spLocks noGrp="1"/>
          </p:cNvSpPr>
          <p:nvPr>
            <p:ph type="title"/>
          </p:nvPr>
        </p:nvSpPr>
        <p:spPr>
          <a:xfrm>
            <a:off x="555171" y="326155"/>
            <a:ext cx="11081657" cy="908502"/>
          </a:xfrm>
        </p:spPr>
        <p:txBody>
          <a:bodyPr/>
          <a:lstStyle/>
          <a:p>
            <a:r>
              <a:rPr lang="en-US" dirty="0"/>
              <a:t>Method:</a:t>
            </a:r>
          </a:p>
        </p:txBody>
      </p:sp>
      <p:sp>
        <p:nvSpPr>
          <p:cNvPr id="4" name="Content Placeholder 2">
            <a:extLst>
              <a:ext uri="{FF2B5EF4-FFF2-40B4-BE49-F238E27FC236}">
                <a16:creationId xmlns:a16="http://schemas.microsoft.com/office/drawing/2014/main" id="{E40BD8EA-F1E0-0042-8152-1012A967CC7C}"/>
              </a:ext>
            </a:extLst>
          </p:cNvPr>
          <p:cNvSpPr txBox="1">
            <a:spLocks/>
          </p:cNvSpPr>
          <p:nvPr/>
        </p:nvSpPr>
        <p:spPr>
          <a:xfrm>
            <a:off x="918265" y="1644420"/>
            <a:ext cx="3349729" cy="1227298"/>
          </a:xfrm>
          <a:prstGeom prst="rect">
            <a:avLst/>
          </a:prstGeom>
        </p:spPr>
        <p:txBody>
          <a:bodyPr/>
          <a:lstStyle>
            <a:lvl1pPr marL="228600" indent="-228600" algn="l" rtl="0" eaLnBrk="1" fontAlgn="base" hangingPunct="1">
              <a:lnSpc>
                <a:spcPct val="90000"/>
              </a:lnSpc>
              <a:spcBef>
                <a:spcPts val="1000"/>
              </a:spcBef>
              <a:spcAft>
                <a:spcPct val="0"/>
              </a:spcAft>
              <a:buClr>
                <a:srgbClr val="EE2B7B"/>
              </a:buClr>
              <a:buFont typeface="Arial" panose="020B0604020202020204" pitchFamily="34" charset="0"/>
              <a:buChar char="•"/>
              <a:defRPr sz="2400" kern="1200">
                <a:solidFill>
                  <a:schemeClr val="accent5"/>
                </a:solidFill>
                <a:latin typeface="+mj-lt"/>
                <a:ea typeface="+mn-ea"/>
                <a:cs typeface="+mn-cs"/>
              </a:defRPr>
            </a:lvl1pPr>
            <a:lvl2pPr marL="685800" indent="-228600" algn="l" rtl="0" eaLnBrk="1" fontAlgn="base" hangingPunct="1">
              <a:lnSpc>
                <a:spcPct val="90000"/>
              </a:lnSpc>
              <a:spcBef>
                <a:spcPts val="500"/>
              </a:spcBef>
              <a:spcAft>
                <a:spcPct val="0"/>
              </a:spcAft>
              <a:buClr>
                <a:srgbClr val="EE2B7B"/>
              </a:buClr>
              <a:buFont typeface="Arial" panose="020B0604020202020204" pitchFamily="34" charset="0"/>
              <a:buChar char="•"/>
              <a:defRPr sz="2000" kern="1200">
                <a:solidFill>
                  <a:schemeClr val="accent5"/>
                </a:solidFill>
                <a:latin typeface="+mj-lt"/>
                <a:ea typeface="+mn-ea"/>
                <a:cs typeface="+mn-cs"/>
              </a:defRPr>
            </a:lvl2pPr>
            <a:lvl3pPr marL="1143000" indent="-228600" algn="l" rtl="0" eaLnBrk="1" fontAlgn="base" hangingPunct="1">
              <a:lnSpc>
                <a:spcPct val="90000"/>
              </a:lnSpc>
              <a:spcBef>
                <a:spcPts val="500"/>
              </a:spcBef>
              <a:spcAft>
                <a:spcPct val="0"/>
              </a:spcAft>
              <a:buClr>
                <a:srgbClr val="EE2B7B"/>
              </a:buClr>
              <a:buFont typeface="Arial" panose="020B0604020202020204" pitchFamily="34" charset="0"/>
              <a:buChar char="•"/>
              <a:defRPr kern="1200">
                <a:solidFill>
                  <a:schemeClr val="accent5"/>
                </a:solidFill>
                <a:latin typeface="+mj-lt"/>
                <a:ea typeface="+mn-ea"/>
                <a:cs typeface="+mn-cs"/>
              </a:defRPr>
            </a:lvl3pPr>
            <a:lvl4pPr marL="1600200" indent="-228600" algn="l" rtl="0" eaLnBrk="1" fontAlgn="base" hangingPunct="1">
              <a:lnSpc>
                <a:spcPct val="90000"/>
              </a:lnSpc>
              <a:spcBef>
                <a:spcPts val="500"/>
              </a:spcBef>
              <a:spcAft>
                <a:spcPct val="0"/>
              </a:spcAft>
              <a:buClr>
                <a:srgbClr val="EE2B7B"/>
              </a:buClr>
              <a:buFont typeface="Arial" panose="020B0604020202020204" pitchFamily="34" charset="0"/>
              <a:buChar char="•"/>
              <a:defRPr sz="1600" kern="1200">
                <a:solidFill>
                  <a:schemeClr val="accent5"/>
                </a:solidFill>
                <a:latin typeface="+mj-lt"/>
                <a:ea typeface="+mn-ea"/>
                <a:cs typeface="+mn-cs"/>
              </a:defRPr>
            </a:lvl4pPr>
            <a:lvl5pPr marL="2057400" indent="-228600" algn="l" rtl="0" eaLnBrk="1" fontAlgn="base" hangingPunct="1">
              <a:lnSpc>
                <a:spcPct val="90000"/>
              </a:lnSpc>
              <a:spcBef>
                <a:spcPts val="500"/>
              </a:spcBef>
              <a:spcAft>
                <a:spcPct val="0"/>
              </a:spcAft>
              <a:buClr>
                <a:srgbClr val="EE2B7B"/>
              </a:buClr>
              <a:buFont typeface="Arial" panose="020B0604020202020204" pitchFamily="34" charset="0"/>
              <a:buChar char="•"/>
              <a:defRPr sz="1600" kern="1200">
                <a:solidFill>
                  <a:schemeClr val="accent5"/>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Automatic processing overnight with LMS Dv5 (thanks to João)</a:t>
            </a:r>
          </a:p>
        </p:txBody>
      </p:sp>
      <p:sp>
        <p:nvSpPr>
          <p:cNvPr id="5" name="Content Placeholder 2">
            <a:extLst>
              <a:ext uri="{FF2B5EF4-FFF2-40B4-BE49-F238E27FC236}">
                <a16:creationId xmlns:a16="http://schemas.microsoft.com/office/drawing/2014/main" id="{803F1C63-5BD0-0F48-B25A-BAD2EDC8DB68}"/>
              </a:ext>
            </a:extLst>
          </p:cNvPr>
          <p:cNvSpPr txBox="1">
            <a:spLocks/>
          </p:cNvSpPr>
          <p:nvPr/>
        </p:nvSpPr>
        <p:spPr>
          <a:xfrm>
            <a:off x="932220" y="2871718"/>
            <a:ext cx="3603784" cy="1227297"/>
          </a:xfrm>
          <a:prstGeom prst="rect">
            <a:avLst/>
          </a:prstGeom>
        </p:spPr>
        <p:txBody>
          <a:bodyPr/>
          <a:lstStyle>
            <a:lvl1pPr marL="228600" indent="-228600" algn="l" rtl="0" eaLnBrk="1" fontAlgn="base" hangingPunct="1">
              <a:lnSpc>
                <a:spcPct val="90000"/>
              </a:lnSpc>
              <a:spcBef>
                <a:spcPts val="1000"/>
              </a:spcBef>
              <a:spcAft>
                <a:spcPct val="0"/>
              </a:spcAft>
              <a:buClr>
                <a:srgbClr val="EE2B7B"/>
              </a:buClr>
              <a:buFont typeface="Arial" panose="020B0604020202020204" pitchFamily="34" charset="0"/>
              <a:buChar char="•"/>
              <a:defRPr sz="2400" kern="1200">
                <a:solidFill>
                  <a:schemeClr val="accent5"/>
                </a:solidFill>
                <a:latin typeface="+mj-lt"/>
                <a:ea typeface="+mn-ea"/>
                <a:cs typeface="+mn-cs"/>
              </a:defRPr>
            </a:lvl1pPr>
            <a:lvl2pPr marL="685800" indent="-228600" algn="l" rtl="0" eaLnBrk="1" fontAlgn="base" hangingPunct="1">
              <a:lnSpc>
                <a:spcPct val="90000"/>
              </a:lnSpc>
              <a:spcBef>
                <a:spcPts val="500"/>
              </a:spcBef>
              <a:spcAft>
                <a:spcPct val="0"/>
              </a:spcAft>
              <a:buClr>
                <a:srgbClr val="EE2B7B"/>
              </a:buClr>
              <a:buFont typeface="Arial" panose="020B0604020202020204" pitchFamily="34" charset="0"/>
              <a:buChar char="•"/>
              <a:defRPr sz="2000" kern="1200">
                <a:solidFill>
                  <a:schemeClr val="accent5"/>
                </a:solidFill>
                <a:latin typeface="+mj-lt"/>
                <a:ea typeface="+mn-ea"/>
                <a:cs typeface="+mn-cs"/>
              </a:defRPr>
            </a:lvl2pPr>
            <a:lvl3pPr marL="1143000" indent="-228600" algn="l" rtl="0" eaLnBrk="1" fontAlgn="base" hangingPunct="1">
              <a:lnSpc>
                <a:spcPct val="90000"/>
              </a:lnSpc>
              <a:spcBef>
                <a:spcPts val="500"/>
              </a:spcBef>
              <a:spcAft>
                <a:spcPct val="0"/>
              </a:spcAft>
              <a:buClr>
                <a:srgbClr val="EE2B7B"/>
              </a:buClr>
              <a:buFont typeface="Arial" panose="020B0604020202020204" pitchFamily="34" charset="0"/>
              <a:buChar char="•"/>
              <a:defRPr kern="1200">
                <a:solidFill>
                  <a:schemeClr val="accent5"/>
                </a:solidFill>
                <a:latin typeface="+mj-lt"/>
                <a:ea typeface="+mn-ea"/>
                <a:cs typeface="+mn-cs"/>
              </a:defRPr>
            </a:lvl3pPr>
            <a:lvl4pPr marL="1600200" indent="-228600" algn="l" rtl="0" eaLnBrk="1" fontAlgn="base" hangingPunct="1">
              <a:lnSpc>
                <a:spcPct val="90000"/>
              </a:lnSpc>
              <a:spcBef>
                <a:spcPts val="500"/>
              </a:spcBef>
              <a:spcAft>
                <a:spcPct val="0"/>
              </a:spcAft>
              <a:buClr>
                <a:srgbClr val="EE2B7B"/>
              </a:buClr>
              <a:buFont typeface="Arial" panose="020B0604020202020204" pitchFamily="34" charset="0"/>
              <a:buChar char="•"/>
              <a:defRPr sz="1600" kern="1200">
                <a:solidFill>
                  <a:schemeClr val="accent5"/>
                </a:solidFill>
                <a:latin typeface="+mj-lt"/>
                <a:ea typeface="+mn-ea"/>
                <a:cs typeface="+mn-cs"/>
              </a:defRPr>
            </a:lvl4pPr>
            <a:lvl5pPr marL="2057400" indent="-228600" algn="l" rtl="0" eaLnBrk="1" fontAlgn="base" hangingPunct="1">
              <a:lnSpc>
                <a:spcPct val="90000"/>
              </a:lnSpc>
              <a:spcBef>
                <a:spcPts val="500"/>
              </a:spcBef>
              <a:spcAft>
                <a:spcPct val="0"/>
              </a:spcAft>
              <a:buClr>
                <a:srgbClr val="EE2B7B"/>
              </a:buClr>
              <a:buFont typeface="Arial" panose="020B0604020202020204" pitchFamily="34" charset="0"/>
              <a:buChar char="•"/>
              <a:defRPr sz="1600" kern="1200">
                <a:solidFill>
                  <a:schemeClr val="accent5"/>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Data visualization, paired t-test and compare with LMS performance testing</a:t>
            </a:r>
          </a:p>
        </p:txBody>
      </p:sp>
      <p:sp>
        <p:nvSpPr>
          <p:cNvPr id="11" name="TextBox 10">
            <a:extLst>
              <a:ext uri="{FF2B5EF4-FFF2-40B4-BE49-F238E27FC236}">
                <a16:creationId xmlns:a16="http://schemas.microsoft.com/office/drawing/2014/main" id="{FCC35EB8-9F48-F74B-8092-C51D86CB74E5}"/>
              </a:ext>
            </a:extLst>
          </p:cNvPr>
          <p:cNvSpPr txBox="1"/>
          <p:nvPr/>
        </p:nvSpPr>
        <p:spPr>
          <a:xfrm>
            <a:off x="1238671" y="4402983"/>
            <a:ext cx="2843727" cy="923330"/>
          </a:xfrm>
          <a:prstGeom prst="rect">
            <a:avLst/>
          </a:prstGeom>
          <a:noFill/>
          <a:ln>
            <a:solidFill>
              <a:schemeClr val="tx1"/>
            </a:solidFill>
          </a:ln>
        </p:spPr>
        <p:txBody>
          <a:bodyPr wrap="none" rtlCol="0">
            <a:spAutoFit/>
          </a:bodyPr>
          <a:lstStyle/>
          <a:p>
            <a:r>
              <a:rPr lang="en-US" dirty="0"/>
              <a:t>15 healthy</a:t>
            </a:r>
          </a:p>
          <a:p>
            <a:r>
              <a:rPr lang="en-US" dirty="0"/>
              <a:t>7 w/ liver condition</a:t>
            </a:r>
          </a:p>
          <a:p>
            <a:r>
              <a:rPr lang="en-US" dirty="0"/>
              <a:t>8 w/ hepatobiliary condition</a:t>
            </a:r>
          </a:p>
        </p:txBody>
      </p:sp>
      <p:sp>
        <p:nvSpPr>
          <p:cNvPr id="14" name="Oval 13">
            <a:extLst>
              <a:ext uri="{FF2B5EF4-FFF2-40B4-BE49-F238E27FC236}">
                <a16:creationId xmlns:a16="http://schemas.microsoft.com/office/drawing/2014/main" id="{8E869948-E405-D940-B8CC-E20CB3184657}"/>
              </a:ext>
            </a:extLst>
          </p:cNvPr>
          <p:cNvSpPr/>
          <p:nvPr/>
        </p:nvSpPr>
        <p:spPr>
          <a:xfrm>
            <a:off x="4812018" y="1677286"/>
            <a:ext cx="3157728" cy="3267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E5C34E8-CC3B-1644-A524-989CC4A862CB}"/>
              </a:ext>
            </a:extLst>
          </p:cNvPr>
          <p:cNvSpPr/>
          <p:nvPr/>
        </p:nvSpPr>
        <p:spPr>
          <a:xfrm>
            <a:off x="4970514" y="1859620"/>
            <a:ext cx="2804160" cy="288929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D655A3A-35FD-3A45-B954-A116765D7538}"/>
              </a:ext>
            </a:extLst>
          </p:cNvPr>
          <p:cNvSpPr/>
          <p:nvPr/>
        </p:nvSpPr>
        <p:spPr>
          <a:xfrm rot="3136659">
            <a:off x="7347954" y="1814445"/>
            <a:ext cx="829056" cy="9723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98360F7-B23F-5641-80BF-9231447EDA36}"/>
              </a:ext>
            </a:extLst>
          </p:cNvPr>
          <p:cNvSpPr txBox="1"/>
          <p:nvPr/>
        </p:nvSpPr>
        <p:spPr>
          <a:xfrm>
            <a:off x="5981771" y="2950322"/>
            <a:ext cx="1011815" cy="707886"/>
          </a:xfrm>
          <a:prstGeom prst="rect">
            <a:avLst/>
          </a:prstGeom>
          <a:noFill/>
        </p:spPr>
        <p:txBody>
          <a:bodyPr wrap="none" rtlCol="0">
            <a:spAutoFit/>
          </a:bodyPr>
          <a:lstStyle/>
          <a:p>
            <a:r>
              <a:rPr lang="en-US" sz="4000" dirty="0"/>
              <a:t>60</a:t>
            </a:r>
            <a:r>
              <a:rPr lang="en-US" dirty="0"/>
              <a:t> </a:t>
            </a:r>
            <a:r>
              <a:rPr lang="en-US" dirty="0" err="1"/>
              <a:t>hr</a:t>
            </a:r>
            <a:r>
              <a:rPr lang="en-US" dirty="0"/>
              <a:t> </a:t>
            </a:r>
          </a:p>
        </p:txBody>
      </p:sp>
      <p:sp>
        <p:nvSpPr>
          <p:cNvPr id="22" name="Oval 21">
            <a:extLst>
              <a:ext uri="{FF2B5EF4-FFF2-40B4-BE49-F238E27FC236}">
                <a16:creationId xmlns:a16="http://schemas.microsoft.com/office/drawing/2014/main" id="{C5F0DFA3-B970-D944-A559-6B546D1AD56D}"/>
              </a:ext>
            </a:extLst>
          </p:cNvPr>
          <p:cNvSpPr/>
          <p:nvPr/>
        </p:nvSpPr>
        <p:spPr>
          <a:xfrm>
            <a:off x="8375225" y="1677286"/>
            <a:ext cx="3157728" cy="3267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C61D041-8EA6-9646-A612-862B6F98031D}"/>
              </a:ext>
            </a:extLst>
          </p:cNvPr>
          <p:cNvSpPr/>
          <p:nvPr/>
        </p:nvSpPr>
        <p:spPr>
          <a:xfrm>
            <a:off x="8533721" y="1859620"/>
            <a:ext cx="2804160" cy="288929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6A4953C-26B3-5D4D-9EC9-D00988A387F3}"/>
              </a:ext>
            </a:extLst>
          </p:cNvPr>
          <p:cNvSpPr/>
          <p:nvPr/>
        </p:nvSpPr>
        <p:spPr>
          <a:xfrm rot="2105487">
            <a:off x="10500117" y="2488902"/>
            <a:ext cx="1096612" cy="2450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C0D5F9FB-8D1E-D84D-B6F7-FC33C46EAFA4}"/>
              </a:ext>
            </a:extLst>
          </p:cNvPr>
          <p:cNvSpPr txBox="1"/>
          <p:nvPr/>
        </p:nvSpPr>
        <p:spPr>
          <a:xfrm>
            <a:off x="9544978" y="2950322"/>
            <a:ext cx="752129" cy="707886"/>
          </a:xfrm>
          <a:prstGeom prst="rect">
            <a:avLst/>
          </a:prstGeom>
          <a:noFill/>
        </p:spPr>
        <p:txBody>
          <a:bodyPr wrap="none" rtlCol="0">
            <a:spAutoFit/>
          </a:bodyPr>
          <a:lstStyle/>
          <a:p>
            <a:r>
              <a:rPr lang="en-US" sz="4000" dirty="0"/>
              <a:t>2</a:t>
            </a:r>
            <a:r>
              <a:rPr lang="en-US" dirty="0"/>
              <a:t> </a:t>
            </a:r>
            <a:r>
              <a:rPr lang="en-US" dirty="0" err="1"/>
              <a:t>hr</a:t>
            </a:r>
            <a:r>
              <a:rPr lang="en-US" dirty="0"/>
              <a:t> </a:t>
            </a:r>
          </a:p>
        </p:txBody>
      </p:sp>
      <p:sp>
        <p:nvSpPr>
          <p:cNvPr id="26" name="Rectangle 25">
            <a:extLst>
              <a:ext uri="{FF2B5EF4-FFF2-40B4-BE49-F238E27FC236}">
                <a16:creationId xmlns:a16="http://schemas.microsoft.com/office/drawing/2014/main" id="{BAC54D20-33EB-3747-B86F-CA28802C6168}"/>
              </a:ext>
            </a:extLst>
          </p:cNvPr>
          <p:cNvSpPr/>
          <p:nvPr/>
        </p:nvSpPr>
        <p:spPr>
          <a:xfrm rot="2781108">
            <a:off x="8801741" y="912577"/>
            <a:ext cx="1375535" cy="2450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9988167-096A-A74E-979E-A99018560DDA}"/>
              </a:ext>
            </a:extLst>
          </p:cNvPr>
          <p:cNvSpPr/>
          <p:nvPr/>
        </p:nvSpPr>
        <p:spPr>
          <a:xfrm rot="7587732">
            <a:off x="8817368" y="3119426"/>
            <a:ext cx="1375535" cy="2614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7002854-D393-1245-AE5E-0EE8EB2179FC}"/>
              </a:ext>
            </a:extLst>
          </p:cNvPr>
          <p:cNvSpPr/>
          <p:nvPr/>
        </p:nvSpPr>
        <p:spPr>
          <a:xfrm rot="6117934">
            <a:off x="7989716" y="2859637"/>
            <a:ext cx="1375535" cy="690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A056059D-7827-F442-B3C3-AC586CE0A822}"/>
              </a:ext>
            </a:extLst>
          </p:cNvPr>
          <p:cNvCxnSpPr>
            <a:cxnSpLocks/>
          </p:cNvCxnSpPr>
          <p:nvPr/>
        </p:nvCxnSpPr>
        <p:spPr>
          <a:xfrm flipH="1">
            <a:off x="6312065" y="2058080"/>
            <a:ext cx="1078862" cy="12361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E06130A-30D6-A84F-875B-2B07BE416EC2}"/>
              </a:ext>
            </a:extLst>
          </p:cNvPr>
          <p:cNvCxnSpPr>
            <a:cxnSpLocks/>
          </p:cNvCxnSpPr>
          <p:nvPr/>
        </p:nvCxnSpPr>
        <p:spPr>
          <a:xfrm flipH="1">
            <a:off x="6410467" y="2871718"/>
            <a:ext cx="1304992" cy="3467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8CF79A5-7375-DE47-BDA7-9953F63C23DC}"/>
              </a:ext>
            </a:extLst>
          </p:cNvPr>
          <p:cNvCxnSpPr>
            <a:cxnSpLocks/>
          </p:cNvCxnSpPr>
          <p:nvPr/>
        </p:nvCxnSpPr>
        <p:spPr>
          <a:xfrm flipH="1">
            <a:off x="9849908" y="2584704"/>
            <a:ext cx="1293503" cy="6995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A50CCBA-5E9F-AD43-8FFC-9978DF39CA83}"/>
              </a:ext>
            </a:extLst>
          </p:cNvPr>
          <p:cNvCxnSpPr>
            <a:cxnSpLocks/>
          </p:cNvCxnSpPr>
          <p:nvPr/>
        </p:nvCxnSpPr>
        <p:spPr>
          <a:xfrm flipH="1">
            <a:off x="9820130" y="2080068"/>
            <a:ext cx="751651" cy="1170423"/>
          </a:xfrm>
          <a:prstGeom prst="line">
            <a:avLst/>
          </a:prstGeom>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851EF830-DF08-B140-B48C-16DBC6D4A80F}"/>
              </a:ext>
            </a:extLst>
          </p:cNvPr>
          <p:cNvSpPr>
            <a:spLocks noGrp="1"/>
          </p:cNvSpPr>
          <p:nvPr>
            <p:ph type="dt" sz="half" idx="10"/>
          </p:nvPr>
        </p:nvSpPr>
        <p:spPr/>
        <p:txBody>
          <a:bodyPr/>
          <a:lstStyle/>
          <a:p>
            <a:fld id="{EC62FA7C-B861-D744-AD08-F0FC651F5362}" type="datetime4">
              <a:rPr lang="en-GB" smtClean="0"/>
              <a:t>16 April 2022</a:t>
            </a:fld>
            <a:endParaRPr lang="en-US"/>
          </a:p>
        </p:txBody>
      </p:sp>
      <p:sp>
        <p:nvSpPr>
          <p:cNvPr id="6" name="Slide Number Placeholder 5">
            <a:extLst>
              <a:ext uri="{FF2B5EF4-FFF2-40B4-BE49-F238E27FC236}">
                <a16:creationId xmlns:a16="http://schemas.microsoft.com/office/drawing/2014/main" id="{795BBF2D-1371-9A4F-A5D7-15DF54BC4CC7}"/>
              </a:ext>
            </a:extLst>
          </p:cNvPr>
          <p:cNvSpPr>
            <a:spLocks noGrp="1"/>
          </p:cNvSpPr>
          <p:nvPr>
            <p:ph type="sldNum" sz="quarter" idx="12"/>
          </p:nvPr>
        </p:nvSpPr>
        <p:spPr/>
        <p:txBody>
          <a:bodyPr/>
          <a:lstStyle/>
          <a:p>
            <a:fld id="{AB283456-59C4-A54D-8424-204CA8FA9174}" type="slidenum">
              <a:rPr lang="en-US" smtClean="0"/>
              <a:t>34</a:t>
            </a:fld>
            <a:endParaRPr lang="en-US"/>
          </a:p>
        </p:txBody>
      </p:sp>
    </p:spTree>
    <p:extLst>
      <p:ext uri="{BB962C8B-B14F-4D97-AF65-F5344CB8AC3E}">
        <p14:creationId xmlns:p14="http://schemas.microsoft.com/office/powerpoint/2010/main" val="2827799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92BA5-2E04-EF40-830F-0A9D6BE2E4F4}"/>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5643882E-59E4-0947-8BA2-ECE548B7881A}"/>
              </a:ext>
            </a:extLst>
          </p:cNvPr>
          <p:cNvSpPr>
            <a:spLocks noGrp="1"/>
          </p:cNvSpPr>
          <p:nvPr>
            <p:ph idx="1"/>
          </p:nvPr>
        </p:nvSpPr>
        <p:spPr>
          <a:xfrm>
            <a:off x="1712508" y="1644423"/>
            <a:ext cx="9159931" cy="787923"/>
          </a:xfrm>
        </p:spPr>
        <p:txBody>
          <a:bodyPr>
            <a:normAutofit fontScale="92500" lnSpcReduction="10000"/>
          </a:bodyPr>
          <a:lstStyle/>
          <a:p>
            <a:pPr marL="0" indent="0">
              <a:buNone/>
            </a:pPr>
            <a:r>
              <a:rPr lang="en-US" dirty="0"/>
              <a:t>💡our devices can interchangeably provide insights of measurements!💡</a:t>
            </a:r>
          </a:p>
        </p:txBody>
      </p:sp>
      <p:pic>
        <p:nvPicPr>
          <p:cNvPr id="1026" name="Picture 2" descr="Pineapple - Free Image by Simi on PixaHive.com">
            <a:extLst>
              <a:ext uri="{FF2B5EF4-FFF2-40B4-BE49-F238E27FC236}">
                <a16:creationId xmlns:a16="http://schemas.microsoft.com/office/drawing/2014/main" id="{CD969A15-5FC4-2348-B211-9D49962F55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083" y="4098733"/>
            <a:ext cx="3380585" cy="225407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ular Callout 3">
            <a:extLst>
              <a:ext uri="{FF2B5EF4-FFF2-40B4-BE49-F238E27FC236}">
                <a16:creationId xmlns:a16="http://schemas.microsoft.com/office/drawing/2014/main" id="{6175B60C-4386-754D-94BC-F87FE4441BC9}"/>
              </a:ext>
            </a:extLst>
          </p:cNvPr>
          <p:cNvSpPr/>
          <p:nvPr/>
        </p:nvSpPr>
        <p:spPr>
          <a:xfrm>
            <a:off x="3791415" y="2387494"/>
            <a:ext cx="5519853" cy="2531637"/>
          </a:xfrm>
          <a:prstGeom prst="wedgeRectCallout">
            <a:avLst>
              <a:gd name="adj1" fmla="val -74307"/>
              <a:gd name="adj2" fmla="val 75274"/>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B84AFDC9-509E-9343-8F6C-58CD4D1B6E8D}"/>
              </a:ext>
            </a:extLst>
          </p:cNvPr>
          <p:cNvSpPr txBox="1">
            <a:spLocks/>
          </p:cNvSpPr>
          <p:nvPr/>
        </p:nvSpPr>
        <p:spPr>
          <a:xfrm>
            <a:off x="3898148" y="2741312"/>
            <a:ext cx="5413120" cy="1823999"/>
          </a:xfrm>
          <a:prstGeom prst="rect">
            <a:avLst/>
          </a:prstGeom>
        </p:spPr>
        <p:txBody>
          <a:bodyPr/>
          <a:lstStyle>
            <a:lvl1pPr marL="228600" indent="-228600" algn="l" rtl="0" eaLnBrk="1" fontAlgn="base" hangingPunct="1">
              <a:lnSpc>
                <a:spcPct val="90000"/>
              </a:lnSpc>
              <a:spcBef>
                <a:spcPts val="1000"/>
              </a:spcBef>
              <a:spcAft>
                <a:spcPct val="0"/>
              </a:spcAft>
              <a:buClr>
                <a:srgbClr val="EE2B7B"/>
              </a:buClr>
              <a:buFont typeface="Arial" panose="020B0604020202020204" pitchFamily="34" charset="0"/>
              <a:buChar char="•"/>
              <a:defRPr sz="2400" kern="1200">
                <a:solidFill>
                  <a:schemeClr val="accent5"/>
                </a:solidFill>
                <a:latin typeface="+mj-lt"/>
                <a:ea typeface="+mn-ea"/>
                <a:cs typeface="+mn-cs"/>
              </a:defRPr>
            </a:lvl1pPr>
            <a:lvl2pPr marL="685800" indent="-228600" algn="l" rtl="0" eaLnBrk="1" fontAlgn="base" hangingPunct="1">
              <a:lnSpc>
                <a:spcPct val="90000"/>
              </a:lnSpc>
              <a:spcBef>
                <a:spcPts val="500"/>
              </a:spcBef>
              <a:spcAft>
                <a:spcPct val="0"/>
              </a:spcAft>
              <a:buClr>
                <a:srgbClr val="EE2B7B"/>
              </a:buClr>
              <a:buFont typeface="Arial" panose="020B0604020202020204" pitchFamily="34" charset="0"/>
              <a:buChar char="•"/>
              <a:defRPr sz="2000" kern="1200">
                <a:solidFill>
                  <a:schemeClr val="accent5"/>
                </a:solidFill>
                <a:latin typeface="+mj-lt"/>
                <a:ea typeface="+mn-ea"/>
                <a:cs typeface="+mn-cs"/>
              </a:defRPr>
            </a:lvl2pPr>
            <a:lvl3pPr marL="1143000" indent="-228600" algn="l" rtl="0" eaLnBrk="1" fontAlgn="base" hangingPunct="1">
              <a:lnSpc>
                <a:spcPct val="90000"/>
              </a:lnSpc>
              <a:spcBef>
                <a:spcPts val="500"/>
              </a:spcBef>
              <a:spcAft>
                <a:spcPct val="0"/>
              </a:spcAft>
              <a:buClr>
                <a:srgbClr val="EE2B7B"/>
              </a:buClr>
              <a:buFont typeface="Arial" panose="020B0604020202020204" pitchFamily="34" charset="0"/>
              <a:buChar char="•"/>
              <a:defRPr kern="1200">
                <a:solidFill>
                  <a:schemeClr val="accent5"/>
                </a:solidFill>
                <a:latin typeface="+mj-lt"/>
                <a:ea typeface="+mn-ea"/>
                <a:cs typeface="+mn-cs"/>
              </a:defRPr>
            </a:lvl3pPr>
            <a:lvl4pPr marL="1600200" indent="-228600" algn="l" rtl="0" eaLnBrk="1" fontAlgn="base" hangingPunct="1">
              <a:lnSpc>
                <a:spcPct val="90000"/>
              </a:lnSpc>
              <a:spcBef>
                <a:spcPts val="500"/>
              </a:spcBef>
              <a:spcAft>
                <a:spcPct val="0"/>
              </a:spcAft>
              <a:buClr>
                <a:srgbClr val="EE2B7B"/>
              </a:buClr>
              <a:buFont typeface="Arial" panose="020B0604020202020204" pitchFamily="34" charset="0"/>
              <a:buChar char="•"/>
              <a:defRPr sz="1600" kern="1200">
                <a:solidFill>
                  <a:schemeClr val="accent5"/>
                </a:solidFill>
                <a:latin typeface="+mj-lt"/>
                <a:ea typeface="+mn-ea"/>
                <a:cs typeface="+mn-cs"/>
              </a:defRPr>
            </a:lvl4pPr>
            <a:lvl5pPr marL="2057400" indent="-228600" algn="l" rtl="0" eaLnBrk="1" fontAlgn="base" hangingPunct="1">
              <a:lnSpc>
                <a:spcPct val="90000"/>
              </a:lnSpc>
              <a:spcBef>
                <a:spcPts val="500"/>
              </a:spcBef>
              <a:spcAft>
                <a:spcPct val="0"/>
              </a:spcAft>
              <a:buClr>
                <a:srgbClr val="EE2B7B"/>
              </a:buClr>
              <a:buFont typeface="Arial" panose="020B0604020202020204" pitchFamily="34" charset="0"/>
              <a:buChar char="•"/>
              <a:defRPr sz="1600" kern="1200">
                <a:solidFill>
                  <a:schemeClr val="accent5"/>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4000" dirty="0"/>
              <a:t>Does the pineapple juice affect your cT1?</a:t>
            </a:r>
          </a:p>
        </p:txBody>
      </p:sp>
      <p:pic>
        <p:nvPicPr>
          <p:cNvPr id="7" name="Picture 6" descr="Graphical user interface, text&#10;&#10;Description automatically generated">
            <a:extLst>
              <a:ext uri="{FF2B5EF4-FFF2-40B4-BE49-F238E27FC236}">
                <a16:creationId xmlns:a16="http://schemas.microsoft.com/office/drawing/2014/main" id="{3C2553D2-E3C2-E74C-8174-C1BBE4659482}"/>
              </a:ext>
            </a:extLst>
          </p:cNvPr>
          <p:cNvPicPr>
            <a:picLocks noChangeAspect="1"/>
          </p:cNvPicPr>
          <p:nvPr/>
        </p:nvPicPr>
        <p:blipFill>
          <a:blip r:embed="rId4"/>
          <a:stretch>
            <a:fillRect/>
          </a:stretch>
        </p:blipFill>
        <p:spPr>
          <a:xfrm>
            <a:off x="6697631" y="5034000"/>
            <a:ext cx="5227273" cy="1624007"/>
          </a:xfrm>
          <a:prstGeom prst="rect">
            <a:avLst/>
          </a:prstGeom>
        </p:spPr>
      </p:pic>
      <p:sp>
        <p:nvSpPr>
          <p:cNvPr id="6" name="Date Placeholder 5">
            <a:extLst>
              <a:ext uri="{FF2B5EF4-FFF2-40B4-BE49-F238E27FC236}">
                <a16:creationId xmlns:a16="http://schemas.microsoft.com/office/drawing/2014/main" id="{4322CFB1-AB26-344D-B209-37C7F4E9B970}"/>
              </a:ext>
            </a:extLst>
          </p:cNvPr>
          <p:cNvSpPr>
            <a:spLocks noGrp="1"/>
          </p:cNvSpPr>
          <p:nvPr>
            <p:ph type="dt" sz="half" idx="10"/>
          </p:nvPr>
        </p:nvSpPr>
        <p:spPr/>
        <p:txBody>
          <a:bodyPr/>
          <a:lstStyle/>
          <a:p>
            <a:fld id="{04BC883C-6501-A546-9916-407C9644F2D2}" type="datetime4">
              <a:rPr lang="en-GB" smtClean="0"/>
              <a:t>16 April 2022</a:t>
            </a:fld>
            <a:endParaRPr lang="en-US"/>
          </a:p>
        </p:txBody>
      </p:sp>
      <p:sp>
        <p:nvSpPr>
          <p:cNvPr id="8" name="Slide Number Placeholder 7">
            <a:extLst>
              <a:ext uri="{FF2B5EF4-FFF2-40B4-BE49-F238E27FC236}">
                <a16:creationId xmlns:a16="http://schemas.microsoft.com/office/drawing/2014/main" id="{FA3FBDBE-955E-E74A-99C2-F4A4C1DB67DD}"/>
              </a:ext>
            </a:extLst>
          </p:cNvPr>
          <p:cNvSpPr>
            <a:spLocks noGrp="1"/>
          </p:cNvSpPr>
          <p:nvPr>
            <p:ph type="sldNum" sz="quarter" idx="12"/>
          </p:nvPr>
        </p:nvSpPr>
        <p:spPr/>
        <p:txBody>
          <a:bodyPr/>
          <a:lstStyle/>
          <a:p>
            <a:fld id="{AB283456-59C4-A54D-8424-204CA8FA9174}" type="slidenum">
              <a:rPr lang="en-US" smtClean="0"/>
              <a:t>35</a:t>
            </a:fld>
            <a:endParaRPr lang="en-US"/>
          </a:p>
        </p:txBody>
      </p:sp>
    </p:spTree>
    <p:extLst>
      <p:ext uri="{BB962C8B-B14F-4D97-AF65-F5344CB8AC3E}">
        <p14:creationId xmlns:p14="http://schemas.microsoft.com/office/powerpoint/2010/main" val="25319507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42B45-0E90-AB4D-8ECE-76DDBB73A50C}"/>
              </a:ext>
            </a:extLst>
          </p:cNvPr>
          <p:cNvSpPr>
            <a:spLocks noGrp="1"/>
          </p:cNvSpPr>
          <p:nvPr>
            <p:ph type="title"/>
          </p:nvPr>
        </p:nvSpPr>
        <p:spPr/>
        <p:txBody>
          <a:bodyPr/>
          <a:lstStyle/>
          <a:p>
            <a:r>
              <a:rPr lang="en-US" dirty="0"/>
              <a:t>Example Report </a:t>
            </a:r>
          </a:p>
        </p:txBody>
      </p:sp>
      <p:pic>
        <p:nvPicPr>
          <p:cNvPr id="7" name="Picture 6" descr="Graphical user interface, website&#10;&#10;Description automatically generated">
            <a:extLst>
              <a:ext uri="{FF2B5EF4-FFF2-40B4-BE49-F238E27FC236}">
                <a16:creationId xmlns:a16="http://schemas.microsoft.com/office/drawing/2014/main" id="{78B5DB54-25F3-4B47-BDB3-59A109D34843}"/>
              </a:ext>
            </a:extLst>
          </p:cNvPr>
          <p:cNvPicPr>
            <a:picLocks noChangeAspect="1"/>
          </p:cNvPicPr>
          <p:nvPr/>
        </p:nvPicPr>
        <p:blipFill>
          <a:blip r:embed="rId2"/>
          <a:stretch>
            <a:fillRect/>
          </a:stretch>
        </p:blipFill>
        <p:spPr>
          <a:xfrm>
            <a:off x="4828468" y="197274"/>
            <a:ext cx="4986092" cy="646345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91544725"/>
      </p:ext>
    </p:extLst>
  </p:cSld>
  <p:clrMapOvr>
    <a:masterClrMapping/>
  </p:clrMapOvr>
  <p:transition>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5C89-1398-C344-8866-8558E91392EB}"/>
              </a:ext>
            </a:extLst>
          </p:cNvPr>
          <p:cNvSpPr>
            <a:spLocks noGrp="1"/>
          </p:cNvSpPr>
          <p:nvPr>
            <p:ph type="title"/>
          </p:nvPr>
        </p:nvSpPr>
        <p:spPr>
          <a:xfrm>
            <a:off x="838200" y="111125"/>
            <a:ext cx="10515600" cy="1325563"/>
          </a:xfrm>
        </p:spPr>
        <p:txBody>
          <a:bodyPr/>
          <a:lstStyle/>
          <a:p>
            <a:r>
              <a:rPr lang="en-US" dirty="0"/>
              <a:t>Findings</a:t>
            </a:r>
          </a:p>
        </p:txBody>
      </p:sp>
      <p:sp>
        <p:nvSpPr>
          <p:cNvPr id="3" name="Content Placeholder 2">
            <a:extLst>
              <a:ext uri="{FF2B5EF4-FFF2-40B4-BE49-F238E27FC236}">
                <a16:creationId xmlns:a16="http://schemas.microsoft.com/office/drawing/2014/main" id="{30C3EE4B-DB15-6F48-B5AB-D8266433A5B0}"/>
              </a:ext>
            </a:extLst>
          </p:cNvPr>
          <p:cNvSpPr>
            <a:spLocks noGrp="1"/>
          </p:cNvSpPr>
          <p:nvPr>
            <p:ph idx="1"/>
          </p:nvPr>
        </p:nvSpPr>
        <p:spPr>
          <a:xfrm>
            <a:off x="653141" y="1128933"/>
            <a:ext cx="11081658" cy="1637861"/>
          </a:xfrm>
        </p:spPr>
        <p:txBody>
          <a:bodyPr/>
          <a:lstStyle/>
          <a:p>
            <a:r>
              <a:rPr lang="en-US" dirty="0"/>
              <a:t>Two types of paired test:</a:t>
            </a:r>
          </a:p>
          <a:p>
            <a:pPr lvl="1"/>
            <a:r>
              <a:rPr lang="en-GB" dirty="0"/>
              <a:t>Wilcoxon signed-rank test </a:t>
            </a:r>
          </a:p>
          <a:p>
            <a:pPr lvl="1"/>
            <a:r>
              <a:rPr lang="en-GB" dirty="0"/>
              <a:t>paired sample T test </a:t>
            </a:r>
            <a:endParaRPr lang="en-US" dirty="0"/>
          </a:p>
        </p:txBody>
      </p:sp>
      <p:pic>
        <p:nvPicPr>
          <p:cNvPr id="6" name="Picture 5" descr="Table&#10;&#10;Description automatically generated">
            <a:extLst>
              <a:ext uri="{FF2B5EF4-FFF2-40B4-BE49-F238E27FC236}">
                <a16:creationId xmlns:a16="http://schemas.microsoft.com/office/drawing/2014/main" id="{79CC9BC2-E251-F244-8867-529DA3D45924}"/>
              </a:ext>
            </a:extLst>
          </p:cNvPr>
          <p:cNvPicPr/>
          <p:nvPr/>
        </p:nvPicPr>
        <p:blipFill>
          <a:blip r:embed="rId3">
            <a:extLst>
              <a:ext uri="{28A0092B-C50C-407E-A947-70E740481C1C}">
                <a14:useLocalDpi xmlns:a14="http://schemas.microsoft.com/office/drawing/2010/main" val="0"/>
              </a:ext>
            </a:extLst>
          </a:blip>
          <a:stretch>
            <a:fillRect/>
          </a:stretch>
        </p:blipFill>
        <p:spPr>
          <a:xfrm>
            <a:off x="1252330" y="2525665"/>
            <a:ext cx="8802550" cy="1859498"/>
          </a:xfrm>
          <a:prstGeom prst="rect">
            <a:avLst/>
          </a:prstGeom>
        </p:spPr>
      </p:pic>
      <p:pic>
        <p:nvPicPr>
          <p:cNvPr id="5" name="Picture 4" descr="Graphical user interface, text&#10;&#10;Description automatically generated with medium confidence">
            <a:extLst>
              <a:ext uri="{FF2B5EF4-FFF2-40B4-BE49-F238E27FC236}">
                <a16:creationId xmlns:a16="http://schemas.microsoft.com/office/drawing/2014/main" id="{F321A72A-FF7E-8A46-B0B4-4B69327F0668}"/>
              </a:ext>
            </a:extLst>
          </p:cNvPr>
          <p:cNvPicPr>
            <a:picLocks noChangeAspect="1"/>
          </p:cNvPicPr>
          <p:nvPr/>
        </p:nvPicPr>
        <p:blipFill>
          <a:blip r:embed="rId4"/>
          <a:stretch>
            <a:fillRect/>
          </a:stretch>
        </p:blipFill>
        <p:spPr>
          <a:xfrm>
            <a:off x="1013688" y="4728063"/>
            <a:ext cx="9279834" cy="1540452"/>
          </a:xfrm>
          <a:prstGeom prst="rect">
            <a:avLst/>
          </a:prstGeom>
        </p:spPr>
      </p:pic>
      <p:sp>
        <p:nvSpPr>
          <p:cNvPr id="4" name="Date Placeholder 3">
            <a:extLst>
              <a:ext uri="{FF2B5EF4-FFF2-40B4-BE49-F238E27FC236}">
                <a16:creationId xmlns:a16="http://schemas.microsoft.com/office/drawing/2014/main" id="{F02005B0-8F1B-7442-83D2-EC4496044197}"/>
              </a:ext>
            </a:extLst>
          </p:cNvPr>
          <p:cNvSpPr>
            <a:spLocks noGrp="1"/>
          </p:cNvSpPr>
          <p:nvPr>
            <p:ph type="dt" sz="half" idx="10"/>
          </p:nvPr>
        </p:nvSpPr>
        <p:spPr/>
        <p:txBody>
          <a:bodyPr/>
          <a:lstStyle/>
          <a:p>
            <a:fld id="{818CAF38-3A91-AB44-BDF8-921DF49BB751}" type="datetime4">
              <a:rPr lang="en-GB" smtClean="0"/>
              <a:t>16 April 2022</a:t>
            </a:fld>
            <a:endParaRPr lang="en-US"/>
          </a:p>
        </p:txBody>
      </p:sp>
      <p:sp>
        <p:nvSpPr>
          <p:cNvPr id="7" name="Slide Number Placeholder 6">
            <a:extLst>
              <a:ext uri="{FF2B5EF4-FFF2-40B4-BE49-F238E27FC236}">
                <a16:creationId xmlns:a16="http://schemas.microsoft.com/office/drawing/2014/main" id="{E61E88E7-27E0-FA4C-AD4C-0B271C9B59D6}"/>
              </a:ext>
            </a:extLst>
          </p:cNvPr>
          <p:cNvSpPr>
            <a:spLocks noGrp="1"/>
          </p:cNvSpPr>
          <p:nvPr>
            <p:ph type="sldNum" sz="quarter" idx="12"/>
          </p:nvPr>
        </p:nvSpPr>
        <p:spPr/>
        <p:txBody>
          <a:bodyPr/>
          <a:lstStyle/>
          <a:p>
            <a:fld id="{AB283456-59C4-A54D-8424-204CA8FA9174}" type="slidenum">
              <a:rPr lang="en-US" smtClean="0"/>
              <a:t>37</a:t>
            </a:fld>
            <a:endParaRPr lang="en-US"/>
          </a:p>
        </p:txBody>
      </p:sp>
    </p:spTree>
    <p:extLst>
      <p:ext uri="{BB962C8B-B14F-4D97-AF65-F5344CB8AC3E}">
        <p14:creationId xmlns:p14="http://schemas.microsoft.com/office/powerpoint/2010/main" val="1019928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5C89-1398-C344-8866-8558E91392EB}"/>
              </a:ext>
            </a:extLst>
          </p:cNvPr>
          <p:cNvSpPr>
            <a:spLocks noGrp="1"/>
          </p:cNvSpPr>
          <p:nvPr>
            <p:ph type="title"/>
          </p:nvPr>
        </p:nvSpPr>
        <p:spPr/>
        <p:txBody>
          <a:bodyPr/>
          <a:lstStyle/>
          <a:p>
            <a:r>
              <a:rPr lang="en-US" dirty="0"/>
              <a:t>Findings</a:t>
            </a:r>
          </a:p>
        </p:txBody>
      </p:sp>
      <p:sp>
        <p:nvSpPr>
          <p:cNvPr id="3" name="Content Placeholder 2">
            <a:extLst>
              <a:ext uri="{FF2B5EF4-FFF2-40B4-BE49-F238E27FC236}">
                <a16:creationId xmlns:a16="http://schemas.microsoft.com/office/drawing/2014/main" id="{30C3EE4B-DB15-6F48-B5AB-D8266433A5B0}"/>
              </a:ext>
            </a:extLst>
          </p:cNvPr>
          <p:cNvSpPr>
            <a:spLocks noGrp="1"/>
          </p:cNvSpPr>
          <p:nvPr>
            <p:ph idx="1"/>
          </p:nvPr>
        </p:nvSpPr>
        <p:spPr>
          <a:xfrm>
            <a:off x="653142" y="1264682"/>
            <a:ext cx="11081658" cy="2164318"/>
          </a:xfrm>
        </p:spPr>
        <p:txBody>
          <a:bodyPr/>
          <a:lstStyle/>
          <a:p>
            <a:r>
              <a:rPr lang="en-US" dirty="0"/>
              <a:t>In order to rule out the difference is because of measurement error</a:t>
            </a:r>
          </a:p>
          <a:p>
            <a:r>
              <a:rPr lang="en-US" dirty="0"/>
              <a:t>Compare with existing performance testing data for LMSv3 </a:t>
            </a:r>
          </a:p>
        </p:txBody>
      </p:sp>
      <p:pic>
        <p:nvPicPr>
          <p:cNvPr id="8" name="Picture 7" descr="Graphical user interface, application&#10;&#10;Description automatically generated">
            <a:extLst>
              <a:ext uri="{FF2B5EF4-FFF2-40B4-BE49-F238E27FC236}">
                <a16:creationId xmlns:a16="http://schemas.microsoft.com/office/drawing/2014/main" id="{AC9E8AAD-1504-354A-9728-69E0EEC7FB1F}"/>
              </a:ext>
            </a:extLst>
          </p:cNvPr>
          <p:cNvPicPr/>
          <p:nvPr/>
        </p:nvPicPr>
        <p:blipFill rotWithShape="1">
          <a:blip r:embed="rId3">
            <a:extLst>
              <a:ext uri="{28A0092B-C50C-407E-A947-70E740481C1C}">
                <a14:useLocalDpi xmlns:a14="http://schemas.microsoft.com/office/drawing/2010/main" val="0"/>
              </a:ext>
            </a:extLst>
          </a:blip>
          <a:srcRect t="66075"/>
          <a:stretch/>
        </p:blipFill>
        <p:spPr>
          <a:xfrm>
            <a:off x="7826521" y="3125862"/>
            <a:ext cx="4119697" cy="2784283"/>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34A21CE2-59E7-FE4C-8683-73F4B2A37078}"/>
              </a:ext>
            </a:extLst>
          </p:cNvPr>
          <p:cNvPicPr/>
          <p:nvPr/>
        </p:nvPicPr>
        <p:blipFill rotWithShape="1">
          <a:blip r:embed="rId3">
            <a:extLst>
              <a:ext uri="{28A0092B-C50C-407E-A947-70E740481C1C}">
                <a14:useLocalDpi xmlns:a14="http://schemas.microsoft.com/office/drawing/2010/main" val="0"/>
              </a:ext>
            </a:extLst>
          </a:blip>
          <a:srcRect l="1749" t="33750" r="-1749" b="33487"/>
          <a:stretch/>
        </p:blipFill>
        <p:spPr>
          <a:xfrm>
            <a:off x="4022654" y="3140084"/>
            <a:ext cx="3995072" cy="2669701"/>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5E9C21D7-5881-A246-A5E1-FF8A5EAB730B}"/>
              </a:ext>
            </a:extLst>
          </p:cNvPr>
          <p:cNvPicPr/>
          <p:nvPr/>
        </p:nvPicPr>
        <p:blipFill rotWithShape="1">
          <a:blip r:embed="rId3">
            <a:extLst>
              <a:ext uri="{28A0092B-C50C-407E-A947-70E740481C1C}">
                <a14:useLocalDpi xmlns:a14="http://schemas.microsoft.com/office/drawing/2010/main" val="0"/>
              </a:ext>
            </a:extLst>
          </a:blip>
          <a:srcRect b="67237"/>
          <a:stretch/>
        </p:blipFill>
        <p:spPr>
          <a:xfrm>
            <a:off x="245782" y="3140084"/>
            <a:ext cx="3855694" cy="2580491"/>
          </a:xfrm>
          <a:prstGeom prst="rect">
            <a:avLst/>
          </a:prstGeom>
        </p:spPr>
      </p:pic>
      <p:sp>
        <p:nvSpPr>
          <p:cNvPr id="4" name="Date Placeholder 3">
            <a:extLst>
              <a:ext uri="{FF2B5EF4-FFF2-40B4-BE49-F238E27FC236}">
                <a16:creationId xmlns:a16="http://schemas.microsoft.com/office/drawing/2014/main" id="{026AAA1B-ED83-FF42-B19F-3BA9894FDAD8}"/>
              </a:ext>
            </a:extLst>
          </p:cNvPr>
          <p:cNvSpPr>
            <a:spLocks noGrp="1"/>
          </p:cNvSpPr>
          <p:nvPr>
            <p:ph type="dt" sz="half" idx="10"/>
          </p:nvPr>
        </p:nvSpPr>
        <p:spPr/>
        <p:txBody>
          <a:bodyPr/>
          <a:lstStyle/>
          <a:p>
            <a:fld id="{F44C33DF-B0B6-E34D-A922-4F0A055AD1CA}" type="datetime4">
              <a:rPr lang="en-GB" smtClean="0"/>
              <a:t>16 April 2022</a:t>
            </a:fld>
            <a:endParaRPr lang="en-US"/>
          </a:p>
        </p:txBody>
      </p:sp>
      <p:sp>
        <p:nvSpPr>
          <p:cNvPr id="5" name="Slide Number Placeholder 4">
            <a:extLst>
              <a:ext uri="{FF2B5EF4-FFF2-40B4-BE49-F238E27FC236}">
                <a16:creationId xmlns:a16="http://schemas.microsoft.com/office/drawing/2014/main" id="{39E544EF-7BA0-A640-A6AE-0FCB89A09148}"/>
              </a:ext>
            </a:extLst>
          </p:cNvPr>
          <p:cNvSpPr>
            <a:spLocks noGrp="1"/>
          </p:cNvSpPr>
          <p:nvPr>
            <p:ph type="sldNum" sz="quarter" idx="12"/>
          </p:nvPr>
        </p:nvSpPr>
        <p:spPr/>
        <p:txBody>
          <a:bodyPr/>
          <a:lstStyle/>
          <a:p>
            <a:fld id="{AB283456-59C4-A54D-8424-204CA8FA9174}" type="slidenum">
              <a:rPr lang="en-US" smtClean="0"/>
              <a:t>38</a:t>
            </a:fld>
            <a:endParaRPr lang="en-US"/>
          </a:p>
        </p:txBody>
      </p:sp>
    </p:spTree>
    <p:extLst>
      <p:ext uri="{BB962C8B-B14F-4D97-AF65-F5344CB8AC3E}">
        <p14:creationId xmlns:p14="http://schemas.microsoft.com/office/powerpoint/2010/main" val="304439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92BA5-2E04-EF40-830F-0A9D6BE2E4F4}"/>
              </a:ext>
            </a:extLst>
          </p:cNvPr>
          <p:cNvSpPr>
            <a:spLocks noGrp="1"/>
          </p:cNvSpPr>
          <p:nvPr>
            <p:ph type="title"/>
          </p:nvPr>
        </p:nvSpPr>
        <p:spPr/>
        <p:txBody>
          <a:bodyPr/>
          <a:lstStyle/>
          <a:p>
            <a:r>
              <a:rPr lang="en-US" dirty="0"/>
              <a:t>Motivation is a beautiful coincidence</a:t>
            </a:r>
          </a:p>
        </p:txBody>
      </p:sp>
      <p:pic>
        <p:nvPicPr>
          <p:cNvPr id="1026" name="Picture 2" descr="Pineapple - Free Image by Simi on PixaHive.com">
            <a:extLst>
              <a:ext uri="{FF2B5EF4-FFF2-40B4-BE49-F238E27FC236}">
                <a16:creationId xmlns:a16="http://schemas.microsoft.com/office/drawing/2014/main" id="{CD969A15-5FC4-2348-B211-9D49962F55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88460"/>
            <a:ext cx="3356715" cy="223815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ular Callout 3">
            <a:extLst>
              <a:ext uri="{FF2B5EF4-FFF2-40B4-BE49-F238E27FC236}">
                <a16:creationId xmlns:a16="http://schemas.microsoft.com/office/drawing/2014/main" id="{6175B60C-4386-754D-94BC-F87FE4441BC9}"/>
              </a:ext>
            </a:extLst>
          </p:cNvPr>
          <p:cNvSpPr/>
          <p:nvPr/>
        </p:nvSpPr>
        <p:spPr>
          <a:xfrm>
            <a:off x="2988701" y="1690688"/>
            <a:ext cx="3742480" cy="3183458"/>
          </a:xfrm>
          <a:prstGeom prst="wedgeRectCallout">
            <a:avLst>
              <a:gd name="adj1" fmla="val -69946"/>
              <a:gd name="adj2" fmla="val 83214"/>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Does the pineapple juice affect the liver metrics?</a:t>
            </a:r>
          </a:p>
          <a:p>
            <a:pPr algn="ctr"/>
            <a:endParaRPr lang="en-US" sz="2800" dirty="0">
              <a:solidFill>
                <a:schemeClr val="tx1"/>
              </a:solidFill>
            </a:endParaRPr>
          </a:p>
          <a:p>
            <a:pPr algn="ctr"/>
            <a:r>
              <a:rPr lang="en-US" sz="2800" dirty="0">
                <a:solidFill>
                  <a:schemeClr val="tx1"/>
                </a:solidFill>
              </a:rPr>
              <a:t>If yes, is it to the degree we need to correct for?</a:t>
            </a:r>
          </a:p>
        </p:txBody>
      </p:sp>
      <p:pic>
        <p:nvPicPr>
          <p:cNvPr id="10" name="Picture 9" descr="A picture containing text&#10;&#10;Description automatically generated">
            <a:extLst>
              <a:ext uri="{FF2B5EF4-FFF2-40B4-BE49-F238E27FC236}">
                <a16:creationId xmlns:a16="http://schemas.microsoft.com/office/drawing/2014/main" id="{14BC8742-6DE2-F048-9AED-A9D184A968C6}"/>
              </a:ext>
            </a:extLst>
          </p:cNvPr>
          <p:cNvPicPr>
            <a:picLocks noChangeAspect="1"/>
          </p:cNvPicPr>
          <p:nvPr/>
        </p:nvPicPr>
        <p:blipFill>
          <a:blip r:embed="rId4"/>
          <a:stretch>
            <a:fillRect/>
          </a:stretch>
        </p:blipFill>
        <p:spPr>
          <a:xfrm>
            <a:off x="7568090" y="1690688"/>
            <a:ext cx="3588476" cy="3572527"/>
          </a:xfrm>
          <a:prstGeom prst="rect">
            <a:avLst/>
          </a:prstGeom>
        </p:spPr>
      </p:pic>
      <p:sp>
        <p:nvSpPr>
          <p:cNvPr id="11" name="TextBox 10">
            <a:extLst>
              <a:ext uri="{FF2B5EF4-FFF2-40B4-BE49-F238E27FC236}">
                <a16:creationId xmlns:a16="http://schemas.microsoft.com/office/drawing/2014/main" id="{2BA803E5-3E8B-AF4B-A3C6-A3D9CBA7415A}"/>
              </a:ext>
            </a:extLst>
          </p:cNvPr>
          <p:cNvSpPr txBox="1"/>
          <p:nvPr/>
        </p:nvSpPr>
        <p:spPr>
          <a:xfrm>
            <a:off x="7568090" y="5286158"/>
            <a:ext cx="3559436" cy="369332"/>
          </a:xfrm>
          <a:prstGeom prst="rect">
            <a:avLst/>
          </a:prstGeom>
          <a:noFill/>
        </p:spPr>
        <p:txBody>
          <a:bodyPr wrap="none" rtlCol="0">
            <a:spAutoFit/>
          </a:bodyPr>
          <a:lstStyle/>
          <a:p>
            <a:r>
              <a:rPr lang="en-US" dirty="0"/>
              <a:t>Image retrieved from: </a:t>
            </a:r>
            <a:r>
              <a:rPr lang="en-US" dirty="0" err="1"/>
              <a:t>Radiology.org</a:t>
            </a:r>
            <a:endParaRPr lang="en-US" dirty="0"/>
          </a:p>
        </p:txBody>
      </p:sp>
      <p:sp>
        <p:nvSpPr>
          <p:cNvPr id="12" name="Date Placeholder 11">
            <a:extLst>
              <a:ext uri="{FF2B5EF4-FFF2-40B4-BE49-F238E27FC236}">
                <a16:creationId xmlns:a16="http://schemas.microsoft.com/office/drawing/2014/main" id="{D9C81A98-9187-B647-BFC5-A7BAFAD1477F}"/>
              </a:ext>
            </a:extLst>
          </p:cNvPr>
          <p:cNvSpPr>
            <a:spLocks noGrp="1"/>
          </p:cNvSpPr>
          <p:nvPr>
            <p:ph type="dt" sz="half" idx="10"/>
          </p:nvPr>
        </p:nvSpPr>
        <p:spPr/>
        <p:txBody>
          <a:bodyPr/>
          <a:lstStyle/>
          <a:p>
            <a:fld id="{E23C2431-713B-1845-A06D-5E67D46503E0}" type="datetime4">
              <a:rPr lang="en-GB" smtClean="0"/>
              <a:t>16 April 2022</a:t>
            </a:fld>
            <a:endParaRPr lang="en-US"/>
          </a:p>
        </p:txBody>
      </p:sp>
      <p:sp>
        <p:nvSpPr>
          <p:cNvPr id="13" name="Slide Number Placeholder 12">
            <a:extLst>
              <a:ext uri="{FF2B5EF4-FFF2-40B4-BE49-F238E27FC236}">
                <a16:creationId xmlns:a16="http://schemas.microsoft.com/office/drawing/2014/main" id="{759DA48E-EEB7-A94E-BD35-BA88E28CB941}"/>
              </a:ext>
            </a:extLst>
          </p:cNvPr>
          <p:cNvSpPr>
            <a:spLocks noGrp="1"/>
          </p:cNvSpPr>
          <p:nvPr>
            <p:ph type="sldNum" sz="quarter" idx="12"/>
          </p:nvPr>
        </p:nvSpPr>
        <p:spPr/>
        <p:txBody>
          <a:bodyPr/>
          <a:lstStyle/>
          <a:p>
            <a:fld id="{AB283456-59C4-A54D-8424-204CA8FA9174}" type="slidenum">
              <a:rPr lang="en-US" smtClean="0"/>
              <a:t>3</a:t>
            </a:fld>
            <a:endParaRPr lang="en-US"/>
          </a:p>
        </p:txBody>
      </p:sp>
    </p:spTree>
    <p:extLst>
      <p:ext uri="{BB962C8B-B14F-4D97-AF65-F5344CB8AC3E}">
        <p14:creationId xmlns:p14="http://schemas.microsoft.com/office/powerpoint/2010/main" val="32059616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EAD08-27BF-F04C-A3C9-C2BA64FA4B4E}"/>
              </a:ext>
            </a:extLst>
          </p:cNvPr>
          <p:cNvSpPr>
            <a:spLocks noGrp="1"/>
          </p:cNvSpPr>
          <p:nvPr>
            <p:ph type="title"/>
          </p:nvPr>
        </p:nvSpPr>
        <p:spPr/>
        <p:txBody>
          <a:bodyPr anchor="ctr">
            <a:normAutofit/>
          </a:bodyPr>
          <a:lstStyle/>
          <a:p>
            <a:r>
              <a:rPr lang="en-US" dirty="0"/>
              <a:t>cT1 Segmentation Repeatability</a:t>
            </a:r>
          </a:p>
        </p:txBody>
      </p:sp>
      <p:pic>
        <p:nvPicPr>
          <p:cNvPr id="5" name="Content Placeholder 4" descr="Chart, scatter chart&#10;&#10;Description automatically generated">
            <a:extLst>
              <a:ext uri="{FF2B5EF4-FFF2-40B4-BE49-F238E27FC236}">
                <a16:creationId xmlns:a16="http://schemas.microsoft.com/office/drawing/2014/main" id="{5058110F-442B-5641-ABC2-585862397737}"/>
              </a:ext>
            </a:extLst>
          </p:cNvPr>
          <p:cNvPicPr>
            <a:picLocks noGrp="1" noChangeAspect="1"/>
          </p:cNvPicPr>
          <p:nvPr>
            <p:ph idx="1"/>
          </p:nvPr>
        </p:nvPicPr>
        <p:blipFill rotWithShape="1">
          <a:blip r:embed="rId3"/>
          <a:srcRect t="2841" b="2692"/>
          <a:stretch/>
        </p:blipFill>
        <p:spPr>
          <a:xfrm>
            <a:off x="4348345" y="1281518"/>
            <a:ext cx="7570350" cy="2436284"/>
          </a:xfrm>
        </p:spPr>
      </p:pic>
      <p:pic>
        <p:nvPicPr>
          <p:cNvPr id="6" name="Content Placeholder 4" descr="Chart, scatter chart&#10;&#10;Description automatically generated">
            <a:extLst>
              <a:ext uri="{FF2B5EF4-FFF2-40B4-BE49-F238E27FC236}">
                <a16:creationId xmlns:a16="http://schemas.microsoft.com/office/drawing/2014/main" id="{F2BF2E57-068A-FE42-8B53-3E96D9C5BEE8}"/>
              </a:ext>
            </a:extLst>
          </p:cNvPr>
          <p:cNvPicPr>
            <a:picLocks noChangeAspect="1"/>
          </p:cNvPicPr>
          <p:nvPr/>
        </p:nvPicPr>
        <p:blipFill>
          <a:blip r:embed="rId4"/>
          <a:stretch>
            <a:fillRect/>
          </a:stretch>
        </p:blipFill>
        <p:spPr>
          <a:xfrm>
            <a:off x="4348345" y="3752764"/>
            <a:ext cx="7570352" cy="2713037"/>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49892BC5-9D3A-D945-B8CB-AFC7F9C19D51}"/>
              </a:ext>
            </a:extLst>
          </p:cNvPr>
          <p:cNvPicPr/>
          <p:nvPr/>
        </p:nvPicPr>
        <p:blipFill rotWithShape="1">
          <a:blip r:embed="rId5">
            <a:extLst>
              <a:ext uri="{28A0092B-C50C-407E-A947-70E740481C1C}">
                <a14:useLocalDpi xmlns:a14="http://schemas.microsoft.com/office/drawing/2010/main" val="0"/>
              </a:ext>
            </a:extLst>
          </a:blip>
          <a:srcRect b="67237"/>
          <a:stretch/>
        </p:blipFill>
        <p:spPr>
          <a:xfrm>
            <a:off x="492651" y="2362560"/>
            <a:ext cx="3855694" cy="2580491"/>
          </a:xfrm>
          <a:prstGeom prst="rect">
            <a:avLst/>
          </a:prstGeom>
        </p:spPr>
      </p:pic>
      <p:sp>
        <p:nvSpPr>
          <p:cNvPr id="3" name="Date Placeholder 2">
            <a:extLst>
              <a:ext uri="{FF2B5EF4-FFF2-40B4-BE49-F238E27FC236}">
                <a16:creationId xmlns:a16="http://schemas.microsoft.com/office/drawing/2014/main" id="{9395E6CB-5680-E04A-BDA4-1A921E22F37B}"/>
              </a:ext>
            </a:extLst>
          </p:cNvPr>
          <p:cNvSpPr>
            <a:spLocks noGrp="1"/>
          </p:cNvSpPr>
          <p:nvPr>
            <p:ph type="dt" sz="half" idx="10"/>
          </p:nvPr>
        </p:nvSpPr>
        <p:spPr/>
        <p:txBody>
          <a:bodyPr/>
          <a:lstStyle/>
          <a:p>
            <a:fld id="{6B9D78D6-D8B6-BF43-87EE-E305543433E0}" type="datetime4">
              <a:rPr lang="en-GB" smtClean="0"/>
              <a:t>16 April 2022</a:t>
            </a:fld>
            <a:endParaRPr lang="en-US"/>
          </a:p>
        </p:txBody>
      </p:sp>
      <p:sp>
        <p:nvSpPr>
          <p:cNvPr id="4" name="Slide Number Placeholder 3">
            <a:extLst>
              <a:ext uri="{FF2B5EF4-FFF2-40B4-BE49-F238E27FC236}">
                <a16:creationId xmlns:a16="http://schemas.microsoft.com/office/drawing/2014/main" id="{56981F30-4CAA-9E4E-BFB6-ADACC75B3569}"/>
              </a:ext>
            </a:extLst>
          </p:cNvPr>
          <p:cNvSpPr>
            <a:spLocks noGrp="1"/>
          </p:cNvSpPr>
          <p:nvPr>
            <p:ph type="sldNum" sz="quarter" idx="12"/>
          </p:nvPr>
        </p:nvSpPr>
        <p:spPr/>
        <p:txBody>
          <a:bodyPr/>
          <a:lstStyle/>
          <a:p>
            <a:fld id="{AB283456-59C4-A54D-8424-204CA8FA9174}" type="slidenum">
              <a:rPr lang="en-US" smtClean="0"/>
              <a:t>39</a:t>
            </a:fld>
            <a:endParaRPr lang="en-US"/>
          </a:p>
        </p:txBody>
      </p:sp>
    </p:spTree>
    <p:extLst>
      <p:ext uri="{BB962C8B-B14F-4D97-AF65-F5344CB8AC3E}">
        <p14:creationId xmlns:p14="http://schemas.microsoft.com/office/powerpoint/2010/main" val="9525873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F0EB2-847F-5E43-B2DB-0FF090159E87}"/>
              </a:ext>
            </a:extLst>
          </p:cNvPr>
          <p:cNvSpPr>
            <a:spLocks noGrp="1"/>
          </p:cNvSpPr>
          <p:nvPr>
            <p:ph type="title"/>
          </p:nvPr>
        </p:nvSpPr>
        <p:spPr/>
        <p:txBody>
          <a:bodyPr/>
          <a:lstStyle/>
          <a:p>
            <a:r>
              <a:rPr lang="en-US" dirty="0"/>
              <a:t>Iron vs T2* DIXON ROI Repeatability</a:t>
            </a:r>
          </a:p>
        </p:txBody>
      </p:sp>
      <p:sp>
        <p:nvSpPr>
          <p:cNvPr id="3" name="Content Placeholder 2">
            <a:extLst>
              <a:ext uri="{FF2B5EF4-FFF2-40B4-BE49-F238E27FC236}">
                <a16:creationId xmlns:a16="http://schemas.microsoft.com/office/drawing/2014/main" id="{6C3D974F-56FE-D245-8834-964C7D7F287E}"/>
              </a:ext>
            </a:extLst>
          </p:cNvPr>
          <p:cNvSpPr>
            <a:spLocks noGrp="1"/>
          </p:cNvSpPr>
          <p:nvPr>
            <p:ph idx="1"/>
          </p:nvPr>
        </p:nvSpPr>
        <p:spPr>
          <a:xfrm>
            <a:off x="7652544" y="416243"/>
            <a:ext cx="4336533" cy="806270"/>
          </a:xfrm>
        </p:spPr>
        <p:txBody>
          <a:bodyPr>
            <a:normAutofit fontScale="85000" lnSpcReduction="20000"/>
          </a:bodyPr>
          <a:lstStyle/>
          <a:p>
            <a:r>
              <a:rPr lang="en-US" sz="1800" dirty="0"/>
              <a:t>Note that there is addition variable: the PJ data quantify the T2* values of a whole segmented liver but LMS performance testing data quantified T2* values of ROIs</a:t>
            </a:r>
          </a:p>
        </p:txBody>
      </p:sp>
      <p:pic>
        <p:nvPicPr>
          <p:cNvPr id="5" name="Picture 4" descr="Chart, scatter chart&#10;&#10;Description automatically generated">
            <a:extLst>
              <a:ext uri="{FF2B5EF4-FFF2-40B4-BE49-F238E27FC236}">
                <a16:creationId xmlns:a16="http://schemas.microsoft.com/office/drawing/2014/main" id="{5D7DFAB8-1DC8-5B42-A55E-0F6AD68FF5A6}"/>
              </a:ext>
            </a:extLst>
          </p:cNvPr>
          <p:cNvPicPr>
            <a:picLocks noChangeAspect="1"/>
          </p:cNvPicPr>
          <p:nvPr/>
        </p:nvPicPr>
        <p:blipFill>
          <a:blip r:embed="rId2"/>
          <a:stretch>
            <a:fillRect/>
          </a:stretch>
        </p:blipFill>
        <p:spPr>
          <a:xfrm>
            <a:off x="4711977" y="4041773"/>
            <a:ext cx="7277100" cy="2451100"/>
          </a:xfrm>
          <a:prstGeom prst="rect">
            <a:avLst/>
          </a:prstGeom>
        </p:spPr>
      </p:pic>
      <p:pic>
        <p:nvPicPr>
          <p:cNvPr id="11" name="Picture 10" descr="Chart&#10;&#10;Description automatically generated">
            <a:extLst>
              <a:ext uri="{FF2B5EF4-FFF2-40B4-BE49-F238E27FC236}">
                <a16:creationId xmlns:a16="http://schemas.microsoft.com/office/drawing/2014/main" id="{321A10C0-78B3-2E47-87C9-8B6193EB3AED}"/>
              </a:ext>
            </a:extLst>
          </p:cNvPr>
          <p:cNvPicPr>
            <a:picLocks noChangeAspect="1"/>
          </p:cNvPicPr>
          <p:nvPr/>
        </p:nvPicPr>
        <p:blipFill rotWithShape="1">
          <a:blip r:embed="rId3"/>
          <a:srcRect t="1530"/>
          <a:stretch/>
        </p:blipFill>
        <p:spPr>
          <a:xfrm>
            <a:off x="4711977" y="1590672"/>
            <a:ext cx="7239000" cy="2451101"/>
          </a:xfrm>
          <a:prstGeom prst="rect">
            <a:avLst/>
          </a:prstGeom>
        </p:spPr>
      </p:pic>
      <p:pic>
        <p:nvPicPr>
          <p:cNvPr id="12" name="Picture 11" descr="Graphical user interface, application&#10;&#10;Description automatically generated">
            <a:extLst>
              <a:ext uri="{FF2B5EF4-FFF2-40B4-BE49-F238E27FC236}">
                <a16:creationId xmlns:a16="http://schemas.microsoft.com/office/drawing/2014/main" id="{2FE878BA-2230-8A47-BB8B-DB8C8C32ED6A}"/>
              </a:ext>
            </a:extLst>
          </p:cNvPr>
          <p:cNvPicPr/>
          <p:nvPr/>
        </p:nvPicPr>
        <p:blipFill rotWithShape="1">
          <a:blip r:embed="rId4">
            <a:extLst>
              <a:ext uri="{28A0092B-C50C-407E-A947-70E740481C1C}">
                <a14:useLocalDpi xmlns:a14="http://schemas.microsoft.com/office/drawing/2010/main" val="0"/>
              </a:ext>
            </a:extLst>
          </a:blip>
          <a:srcRect l="1749" t="33750" r="-1749" b="33487"/>
          <a:stretch/>
        </p:blipFill>
        <p:spPr>
          <a:xfrm>
            <a:off x="474385" y="2604690"/>
            <a:ext cx="3995072" cy="2669701"/>
          </a:xfrm>
          <a:prstGeom prst="rect">
            <a:avLst/>
          </a:prstGeom>
        </p:spPr>
      </p:pic>
      <p:sp>
        <p:nvSpPr>
          <p:cNvPr id="4" name="Date Placeholder 3">
            <a:extLst>
              <a:ext uri="{FF2B5EF4-FFF2-40B4-BE49-F238E27FC236}">
                <a16:creationId xmlns:a16="http://schemas.microsoft.com/office/drawing/2014/main" id="{89E53AD4-5F02-E04C-AB30-C8C778D450E8}"/>
              </a:ext>
            </a:extLst>
          </p:cNvPr>
          <p:cNvSpPr>
            <a:spLocks noGrp="1"/>
          </p:cNvSpPr>
          <p:nvPr>
            <p:ph type="dt" sz="half" idx="10"/>
          </p:nvPr>
        </p:nvSpPr>
        <p:spPr/>
        <p:txBody>
          <a:bodyPr/>
          <a:lstStyle/>
          <a:p>
            <a:fld id="{113020F0-329F-BD46-9C9E-AA1044D71F82}" type="datetime4">
              <a:rPr lang="en-GB" smtClean="0"/>
              <a:t>16 April 2022</a:t>
            </a:fld>
            <a:endParaRPr lang="en-US"/>
          </a:p>
        </p:txBody>
      </p:sp>
      <p:sp>
        <p:nvSpPr>
          <p:cNvPr id="6" name="Slide Number Placeholder 5">
            <a:extLst>
              <a:ext uri="{FF2B5EF4-FFF2-40B4-BE49-F238E27FC236}">
                <a16:creationId xmlns:a16="http://schemas.microsoft.com/office/drawing/2014/main" id="{B126D039-6B7A-FA4C-9B55-1D6AB3596102}"/>
              </a:ext>
            </a:extLst>
          </p:cNvPr>
          <p:cNvSpPr>
            <a:spLocks noGrp="1"/>
          </p:cNvSpPr>
          <p:nvPr>
            <p:ph type="sldNum" sz="quarter" idx="12"/>
          </p:nvPr>
        </p:nvSpPr>
        <p:spPr/>
        <p:txBody>
          <a:bodyPr/>
          <a:lstStyle/>
          <a:p>
            <a:fld id="{AB283456-59C4-A54D-8424-204CA8FA9174}" type="slidenum">
              <a:rPr lang="en-US" smtClean="0"/>
              <a:t>40</a:t>
            </a:fld>
            <a:endParaRPr lang="en-US"/>
          </a:p>
        </p:txBody>
      </p:sp>
    </p:spTree>
    <p:extLst>
      <p:ext uri="{BB962C8B-B14F-4D97-AF65-F5344CB8AC3E}">
        <p14:creationId xmlns:p14="http://schemas.microsoft.com/office/powerpoint/2010/main" val="31463082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0DB8B-86C5-BC47-ACE7-A10D48C47BEC}"/>
              </a:ext>
            </a:extLst>
          </p:cNvPr>
          <p:cNvSpPr>
            <a:spLocks noGrp="1"/>
          </p:cNvSpPr>
          <p:nvPr>
            <p:ph type="title"/>
          </p:nvPr>
        </p:nvSpPr>
        <p:spPr/>
        <p:txBody>
          <a:bodyPr/>
          <a:lstStyle/>
          <a:p>
            <a:r>
              <a:rPr lang="en-US" dirty="0"/>
              <a:t>IDEAL PDFF Segmentation Repeatability</a:t>
            </a:r>
          </a:p>
        </p:txBody>
      </p:sp>
      <p:pic>
        <p:nvPicPr>
          <p:cNvPr id="5" name="Content Placeholder 4" descr="Chart, scatter chart&#10;&#10;Description automatically generated">
            <a:extLst>
              <a:ext uri="{FF2B5EF4-FFF2-40B4-BE49-F238E27FC236}">
                <a16:creationId xmlns:a16="http://schemas.microsoft.com/office/drawing/2014/main" id="{FCEE8C09-C0D5-FC4A-B466-F6F3B5F382AB}"/>
              </a:ext>
            </a:extLst>
          </p:cNvPr>
          <p:cNvPicPr>
            <a:picLocks noGrp="1" noChangeAspect="1"/>
          </p:cNvPicPr>
          <p:nvPr>
            <p:ph idx="1"/>
          </p:nvPr>
        </p:nvPicPr>
        <p:blipFill rotWithShape="1">
          <a:blip r:embed="rId2"/>
          <a:srcRect t="2621"/>
          <a:stretch/>
        </p:blipFill>
        <p:spPr>
          <a:xfrm>
            <a:off x="4682883" y="1163556"/>
            <a:ext cx="7315200" cy="2423940"/>
          </a:xfrm>
        </p:spPr>
      </p:pic>
      <p:pic>
        <p:nvPicPr>
          <p:cNvPr id="6" name="Content Placeholder 4" descr="Chart, scatter chart&#10;&#10;Description automatically generated">
            <a:extLst>
              <a:ext uri="{FF2B5EF4-FFF2-40B4-BE49-F238E27FC236}">
                <a16:creationId xmlns:a16="http://schemas.microsoft.com/office/drawing/2014/main" id="{085F4B17-BCA6-9E47-83EF-4AD5D8D9AFB5}"/>
              </a:ext>
            </a:extLst>
          </p:cNvPr>
          <p:cNvPicPr>
            <a:picLocks noChangeAspect="1"/>
          </p:cNvPicPr>
          <p:nvPr/>
        </p:nvPicPr>
        <p:blipFill rotWithShape="1">
          <a:blip r:embed="rId3"/>
          <a:srcRect b="2709"/>
          <a:stretch/>
        </p:blipFill>
        <p:spPr>
          <a:xfrm>
            <a:off x="4657483" y="3667009"/>
            <a:ext cx="7340600" cy="2607129"/>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C04C5855-3C33-8244-901E-0836E169CF5C}"/>
              </a:ext>
            </a:extLst>
          </p:cNvPr>
          <p:cNvPicPr/>
          <p:nvPr/>
        </p:nvPicPr>
        <p:blipFill rotWithShape="1">
          <a:blip r:embed="rId4">
            <a:extLst>
              <a:ext uri="{28A0092B-C50C-407E-A947-70E740481C1C}">
                <a14:useLocalDpi xmlns:a14="http://schemas.microsoft.com/office/drawing/2010/main" val="0"/>
              </a:ext>
            </a:extLst>
          </a:blip>
          <a:srcRect t="66075"/>
          <a:stretch/>
        </p:blipFill>
        <p:spPr>
          <a:xfrm>
            <a:off x="293946" y="2135956"/>
            <a:ext cx="4388937" cy="3062106"/>
          </a:xfrm>
          <a:prstGeom prst="rect">
            <a:avLst/>
          </a:prstGeom>
        </p:spPr>
      </p:pic>
      <p:sp>
        <p:nvSpPr>
          <p:cNvPr id="3" name="Date Placeholder 2">
            <a:extLst>
              <a:ext uri="{FF2B5EF4-FFF2-40B4-BE49-F238E27FC236}">
                <a16:creationId xmlns:a16="http://schemas.microsoft.com/office/drawing/2014/main" id="{ADF6FD9B-20A3-C441-8F72-C1F6C890CEEC}"/>
              </a:ext>
            </a:extLst>
          </p:cNvPr>
          <p:cNvSpPr>
            <a:spLocks noGrp="1"/>
          </p:cNvSpPr>
          <p:nvPr>
            <p:ph type="dt" sz="half" idx="10"/>
          </p:nvPr>
        </p:nvSpPr>
        <p:spPr/>
        <p:txBody>
          <a:bodyPr/>
          <a:lstStyle/>
          <a:p>
            <a:fld id="{2F9C9E93-8B88-E944-8782-87AB01E0845D}" type="datetime4">
              <a:rPr lang="en-GB" smtClean="0"/>
              <a:t>16 April 2022</a:t>
            </a:fld>
            <a:endParaRPr lang="en-US"/>
          </a:p>
        </p:txBody>
      </p:sp>
      <p:sp>
        <p:nvSpPr>
          <p:cNvPr id="4" name="Slide Number Placeholder 3">
            <a:extLst>
              <a:ext uri="{FF2B5EF4-FFF2-40B4-BE49-F238E27FC236}">
                <a16:creationId xmlns:a16="http://schemas.microsoft.com/office/drawing/2014/main" id="{02DE5A80-07F9-1C4E-A414-AFFE9784667B}"/>
              </a:ext>
            </a:extLst>
          </p:cNvPr>
          <p:cNvSpPr>
            <a:spLocks noGrp="1"/>
          </p:cNvSpPr>
          <p:nvPr>
            <p:ph type="sldNum" sz="quarter" idx="12"/>
          </p:nvPr>
        </p:nvSpPr>
        <p:spPr/>
        <p:txBody>
          <a:bodyPr/>
          <a:lstStyle/>
          <a:p>
            <a:fld id="{AB283456-59C4-A54D-8424-204CA8FA9174}" type="slidenum">
              <a:rPr lang="en-US" smtClean="0"/>
              <a:t>41</a:t>
            </a:fld>
            <a:endParaRPr lang="en-US"/>
          </a:p>
        </p:txBody>
      </p:sp>
    </p:spTree>
    <p:extLst>
      <p:ext uri="{BB962C8B-B14F-4D97-AF65-F5344CB8AC3E}">
        <p14:creationId xmlns:p14="http://schemas.microsoft.com/office/powerpoint/2010/main" val="39603615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EAE17-940A-F040-803E-F99FC53B1A9A}"/>
              </a:ext>
            </a:extLst>
          </p:cNvPr>
          <p:cNvSpPr>
            <a:spLocks noGrp="1"/>
          </p:cNvSpPr>
          <p:nvPr>
            <p:ph type="title"/>
          </p:nvPr>
        </p:nvSpPr>
        <p:spPr/>
        <p:txBody>
          <a:bodyPr/>
          <a:lstStyle/>
          <a:p>
            <a:r>
              <a:rPr lang="en-US" dirty="0"/>
              <a:t>Findings</a:t>
            </a:r>
          </a:p>
        </p:txBody>
      </p:sp>
      <p:sp>
        <p:nvSpPr>
          <p:cNvPr id="3" name="Content Placeholder 2">
            <a:extLst>
              <a:ext uri="{FF2B5EF4-FFF2-40B4-BE49-F238E27FC236}">
                <a16:creationId xmlns:a16="http://schemas.microsoft.com/office/drawing/2014/main" id="{8BBB2685-389A-8245-A441-13495CDB2A2B}"/>
              </a:ext>
            </a:extLst>
          </p:cNvPr>
          <p:cNvSpPr>
            <a:spLocks noGrp="1"/>
          </p:cNvSpPr>
          <p:nvPr>
            <p:ph idx="1"/>
          </p:nvPr>
        </p:nvSpPr>
        <p:spPr>
          <a:xfrm>
            <a:off x="653141" y="1250461"/>
            <a:ext cx="11081658" cy="908502"/>
          </a:xfrm>
        </p:spPr>
        <p:txBody>
          <a:bodyPr/>
          <a:lstStyle/>
          <a:p>
            <a:r>
              <a:rPr lang="en-US" dirty="0"/>
              <a:t>Does the pineapple juice change the biomarkers in relations to the recommended reference range?</a:t>
            </a:r>
          </a:p>
        </p:txBody>
      </p:sp>
      <p:pic>
        <p:nvPicPr>
          <p:cNvPr id="16" name="Picture 15" descr="Icon&#10;&#10;Description automatically generated">
            <a:extLst>
              <a:ext uri="{FF2B5EF4-FFF2-40B4-BE49-F238E27FC236}">
                <a16:creationId xmlns:a16="http://schemas.microsoft.com/office/drawing/2014/main" id="{B4A8053D-BD3B-EF45-B522-6065B8559ADC}"/>
              </a:ext>
            </a:extLst>
          </p:cNvPr>
          <p:cNvPicPr>
            <a:picLocks noChangeAspect="1"/>
          </p:cNvPicPr>
          <p:nvPr/>
        </p:nvPicPr>
        <p:blipFill>
          <a:blip r:embed="rId3"/>
          <a:stretch>
            <a:fillRect/>
          </a:stretch>
        </p:blipFill>
        <p:spPr>
          <a:xfrm>
            <a:off x="-876088" y="2260937"/>
            <a:ext cx="13944175" cy="3346602"/>
          </a:xfrm>
          <a:prstGeom prst="rect">
            <a:avLst/>
          </a:prstGeom>
        </p:spPr>
      </p:pic>
      <p:sp>
        <p:nvSpPr>
          <p:cNvPr id="4" name="Date Placeholder 3">
            <a:extLst>
              <a:ext uri="{FF2B5EF4-FFF2-40B4-BE49-F238E27FC236}">
                <a16:creationId xmlns:a16="http://schemas.microsoft.com/office/drawing/2014/main" id="{E166AAB5-70DC-C54C-B8AB-EAA351EDCF60}"/>
              </a:ext>
            </a:extLst>
          </p:cNvPr>
          <p:cNvSpPr>
            <a:spLocks noGrp="1"/>
          </p:cNvSpPr>
          <p:nvPr>
            <p:ph type="dt" sz="half" idx="10"/>
          </p:nvPr>
        </p:nvSpPr>
        <p:spPr/>
        <p:txBody>
          <a:bodyPr/>
          <a:lstStyle/>
          <a:p>
            <a:fld id="{BE5542E6-E441-9345-9873-A17F8DCE1375}" type="datetime4">
              <a:rPr lang="en-GB" smtClean="0"/>
              <a:t>16 April 2022</a:t>
            </a:fld>
            <a:endParaRPr lang="en-US"/>
          </a:p>
        </p:txBody>
      </p:sp>
      <p:sp>
        <p:nvSpPr>
          <p:cNvPr id="5" name="Slide Number Placeholder 4">
            <a:extLst>
              <a:ext uri="{FF2B5EF4-FFF2-40B4-BE49-F238E27FC236}">
                <a16:creationId xmlns:a16="http://schemas.microsoft.com/office/drawing/2014/main" id="{6623C520-8FA5-6844-8E75-F5F91ED939B6}"/>
              </a:ext>
            </a:extLst>
          </p:cNvPr>
          <p:cNvSpPr>
            <a:spLocks noGrp="1"/>
          </p:cNvSpPr>
          <p:nvPr>
            <p:ph type="sldNum" sz="quarter" idx="12"/>
          </p:nvPr>
        </p:nvSpPr>
        <p:spPr/>
        <p:txBody>
          <a:bodyPr/>
          <a:lstStyle/>
          <a:p>
            <a:fld id="{AB283456-59C4-A54D-8424-204CA8FA9174}" type="slidenum">
              <a:rPr lang="en-US" smtClean="0"/>
              <a:t>42</a:t>
            </a:fld>
            <a:endParaRPr lang="en-US"/>
          </a:p>
        </p:txBody>
      </p:sp>
    </p:spTree>
    <p:extLst>
      <p:ext uri="{BB962C8B-B14F-4D97-AF65-F5344CB8AC3E}">
        <p14:creationId xmlns:p14="http://schemas.microsoft.com/office/powerpoint/2010/main" val="36044324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EAE17-940A-F040-803E-F99FC53B1A9A}"/>
              </a:ext>
            </a:extLst>
          </p:cNvPr>
          <p:cNvSpPr>
            <a:spLocks noGrp="1"/>
          </p:cNvSpPr>
          <p:nvPr>
            <p:ph type="title"/>
          </p:nvPr>
        </p:nvSpPr>
        <p:spPr/>
        <p:txBody>
          <a:bodyPr/>
          <a:lstStyle/>
          <a:p>
            <a:r>
              <a:rPr lang="en-US" dirty="0"/>
              <a:t>Findings</a:t>
            </a:r>
          </a:p>
        </p:txBody>
      </p:sp>
      <p:sp>
        <p:nvSpPr>
          <p:cNvPr id="3" name="Content Placeholder 2">
            <a:extLst>
              <a:ext uri="{FF2B5EF4-FFF2-40B4-BE49-F238E27FC236}">
                <a16:creationId xmlns:a16="http://schemas.microsoft.com/office/drawing/2014/main" id="{8BBB2685-389A-8245-A441-13495CDB2A2B}"/>
              </a:ext>
            </a:extLst>
          </p:cNvPr>
          <p:cNvSpPr>
            <a:spLocks noGrp="1"/>
          </p:cNvSpPr>
          <p:nvPr>
            <p:ph idx="1"/>
          </p:nvPr>
        </p:nvSpPr>
        <p:spPr>
          <a:xfrm>
            <a:off x="653141" y="1250461"/>
            <a:ext cx="11081658" cy="908502"/>
          </a:xfrm>
        </p:spPr>
        <p:txBody>
          <a:bodyPr/>
          <a:lstStyle/>
          <a:p>
            <a:r>
              <a:rPr lang="en-US" dirty="0"/>
              <a:t>Does the pineapple juice change the biomarkers in relations to the recommended reference range?</a:t>
            </a:r>
          </a:p>
        </p:txBody>
      </p:sp>
      <p:pic>
        <p:nvPicPr>
          <p:cNvPr id="5" name="Picture 4">
            <a:extLst>
              <a:ext uri="{FF2B5EF4-FFF2-40B4-BE49-F238E27FC236}">
                <a16:creationId xmlns:a16="http://schemas.microsoft.com/office/drawing/2014/main" id="{C735F40C-7F31-164F-B79E-976940FAEAB1}"/>
              </a:ext>
            </a:extLst>
          </p:cNvPr>
          <p:cNvPicPr>
            <a:picLocks noChangeAspect="1"/>
          </p:cNvPicPr>
          <p:nvPr/>
        </p:nvPicPr>
        <p:blipFill>
          <a:blip r:embed="rId3"/>
          <a:stretch>
            <a:fillRect/>
          </a:stretch>
        </p:blipFill>
        <p:spPr>
          <a:xfrm>
            <a:off x="-937608" y="2359464"/>
            <a:ext cx="14067216" cy="3376132"/>
          </a:xfrm>
          <a:prstGeom prst="rect">
            <a:avLst/>
          </a:prstGeom>
        </p:spPr>
      </p:pic>
      <p:sp>
        <p:nvSpPr>
          <p:cNvPr id="4" name="Date Placeholder 3">
            <a:extLst>
              <a:ext uri="{FF2B5EF4-FFF2-40B4-BE49-F238E27FC236}">
                <a16:creationId xmlns:a16="http://schemas.microsoft.com/office/drawing/2014/main" id="{E0D3A7CF-D3BD-0744-BF26-DE4E1F7BFCEF}"/>
              </a:ext>
            </a:extLst>
          </p:cNvPr>
          <p:cNvSpPr>
            <a:spLocks noGrp="1"/>
          </p:cNvSpPr>
          <p:nvPr>
            <p:ph type="dt" sz="half" idx="10"/>
          </p:nvPr>
        </p:nvSpPr>
        <p:spPr/>
        <p:txBody>
          <a:bodyPr/>
          <a:lstStyle/>
          <a:p>
            <a:fld id="{F39F97F8-4EC3-7548-B456-BCE6606FB69A}" type="datetime4">
              <a:rPr lang="en-GB" smtClean="0"/>
              <a:t>16 April 2022</a:t>
            </a:fld>
            <a:endParaRPr lang="en-US"/>
          </a:p>
        </p:txBody>
      </p:sp>
      <p:sp>
        <p:nvSpPr>
          <p:cNvPr id="6" name="Slide Number Placeholder 5">
            <a:extLst>
              <a:ext uri="{FF2B5EF4-FFF2-40B4-BE49-F238E27FC236}">
                <a16:creationId xmlns:a16="http://schemas.microsoft.com/office/drawing/2014/main" id="{077E6504-90AE-1348-8336-01A762A03248}"/>
              </a:ext>
            </a:extLst>
          </p:cNvPr>
          <p:cNvSpPr>
            <a:spLocks noGrp="1"/>
          </p:cNvSpPr>
          <p:nvPr>
            <p:ph type="sldNum" sz="quarter" idx="12"/>
          </p:nvPr>
        </p:nvSpPr>
        <p:spPr/>
        <p:txBody>
          <a:bodyPr/>
          <a:lstStyle/>
          <a:p>
            <a:fld id="{AB283456-59C4-A54D-8424-204CA8FA9174}" type="slidenum">
              <a:rPr lang="en-US" smtClean="0"/>
              <a:t>43</a:t>
            </a:fld>
            <a:endParaRPr lang="en-US"/>
          </a:p>
        </p:txBody>
      </p:sp>
    </p:spTree>
    <p:extLst>
      <p:ext uri="{BB962C8B-B14F-4D97-AF65-F5344CB8AC3E}">
        <p14:creationId xmlns:p14="http://schemas.microsoft.com/office/powerpoint/2010/main" val="37310365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EAE17-940A-F040-803E-F99FC53B1A9A}"/>
              </a:ext>
            </a:extLst>
          </p:cNvPr>
          <p:cNvSpPr>
            <a:spLocks noGrp="1"/>
          </p:cNvSpPr>
          <p:nvPr>
            <p:ph type="title"/>
          </p:nvPr>
        </p:nvSpPr>
        <p:spPr/>
        <p:txBody>
          <a:bodyPr/>
          <a:lstStyle/>
          <a:p>
            <a:r>
              <a:rPr lang="en-US" dirty="0"/>
              <a:t>Findings</a:t>
            </a:r>
          </a:p>
        </p:txBody>
      </p:sp>
      <p:sp>
        <p:nvSpPr>
          <p:cNvPr id="3" name="Content Placeholder 2">
            <a:extLst>
              <a:ext uri="{FF2B5EF4-FFF2-40B4-BE49-F238E27FC236}">
                <a16:creationId xmlns:a16="http://schemas.microsoft.com/office/drawing/2014/main" id="{8BBB2685-389A-8245-A441-13495CDB2A2B}"/>
              </a:ext>
            </a:extLst>
          </p:cNvPr>
          <p:cNvSpPr>
            <a:spLocks noGrp="1"/>
          </p:cNvSpPr>
          <p:nvPr>
            <p:ph idx="1"/>
          </p:nvPr>
        </p:nvSpPr>
        <p:spPr>
          <a:xfrm>
            <a:off x="653141" y="1250461"/>
            <a:ext cx="11081658" cy="908502"/>
          </a:xfrm>
        </p:spPr>
        <p:txBody>
          <a:bodyPr/>
          <a:lstStyle/>
          <a:p>
            <a:r>
              <a:rPr lang="en-US" dirty="0"/>
              <a:t>Does the pineapple juice change the biomarkers in relations to the recommended reference range?</a:t>
            </a:r>
          </a:p>
        </p:txBody>
      </p:sp>
      <p:pic>
        <p:nvPicPr>
          <p:cNvPr id="6" name="Picture 5" descr="A picture containing graphical user interface&#10;&#10;Description automatically generated">
            <a:extLst>
              <a:ext uri="{FF2B5EF4-FFF2-40B4-BE49-F238E27FC236}">
                <a16:creationId xmlns:a16="http://schemas.microsoft.com/office/drawing/2014/main" id="{32D5310B-9C53-6B4F-B25D-F5F9A523C8C1}"/>
              </a:ext>
            </a:extLst>
          </p:cNvPr>
          <p:cNvPicPr>
            <a:picLocks noChangeAspect="1"/>
          </p:cNvPicPr>
          <p:nvPr/>
        </p:nvPicPr>
        <p:blipFill>
          <a:blip r:embed="rId3"/>
          <a:stretch>
            <a:fillRect/>
          </a:stretch>
        </p:blipFill>
        <p:spPr>
          <a:xfrm>
            <a:off x="-771144" y="2426839"/>
            <a:ext cx="13734287" cy="3296229"/>
          </a:xfrm>
          <a:prstGeom prst="rect">
            <a:avLst/>
          </a:prstGeom>
        </p:spPr>
      </p:pic>
      <p:sp>
        <p:nvSpPr>
          <p:cNvPr id="4" name="Date Placeholder 3">
            <a:extLst>
              <a:ext uri="{FF2B5EF4-FFF2-40B4-BE49-F238E27FC236}">
                <a16:creationId xmlns:a16="http://schemas.microsoft.com/office/drawing/2014/main" id="{F0326FDC-5F74-3D42-8A9B-365C3D184600}"/>
              </a:ext>
            </a:extLst>
          </p:cNvPr>
          <p:cNvSpPr>
            <a:spLocks noGrp="1"/>
          </p:cNvSpPr>
          <p:nvPr>
            <p:ph type="dt" sz="half" idx="10"/>
          </p:nvPr>
        </p:nvSpPr>
        <p:spPr/>
        <p:txBody>
          <a:bodyPr/>
          <a:lstStyle/>
          <a:p>
            <a:fld id="{7D3FF000-A7CE-F244-A0DB-5054042DA384}" type="datetime4">
              <a:rPr lang="en-GB" smtClean="0"/>
              <a:t>16 April 2022</a:t>
            </a:fld>
            <a:endParaRPr lang="en-US"/>
          </a:p>
        </p:txBody>
      </p:sp>
      <p:sp>
        <p:nvSpPr>
          <p:cNvPr id="5" name="Slide Number Placeholder 4">
            <a:extLst>
              <a:ext uri="{FF2B5EF4-FFF2-40B4-BE49-F238E27FC236}">
                <a16:creationId xmlns:a16="http://schemas.microsoft.com/office/drawing/2014/main" id="{B6583CF1-C3BF-F641-BB35-ADA56CAC43D6}"/>
              </a:ext>
            </a:extLst>
          </p:cNvPr>
          <p:cNvSpPr>
            <a:spLocks noGrp="1"/>
          </p:cNvSpPr>
          <p:nvPr>
            <p:ph type="sldNum" sz="quarter" idx="12"/>
          </p:nvPr>
        </p:nvSpPr>
        <p:spPr/>
        <p:txBody>
          <a:bodyPr/>
          <a:lstStyle/>
          <a:p>
            <a:fld id="{AB283456-59C4-A54D-8424-204CA8FA9174}" type="slidenum">
              <a:rPr lang="en-US" smtClean="0"/>
              <a:t>44</a:t>
            </a:fld>
            <a:endParaRPr lang="en-US"/>
          </a:p>
        </p:txBody>
      </p:sp>
    </p:spTree>
    <p:extLst>
      <p:ext uri="{BB962C8B-B14F-4D97-AF65-F5344CB8AC3E}">
        <p14:creationId xmlns:p14="http://schemas.microsoft.com/office/powerpoint/2010/main" val="30874369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able&#10;&#10;Description automatically generated">
            <a:extLst>
              <a:ext uri="{FF2B5EF4-FFF2-40B4-BE49-F238E27FC236}">
                <a16:creationId xmlns:a16="http://schemas.microsoft.com/office/drawing/2014/main" id="{F91C0253-EDD1-C240-B85B-2F5F23482B77}"/>
              </a:ext>
            </a:extLst>
          </p:cNvPr>
          <p:cNvPicPr>
            <a:picLocks noChangeAspect="1"/>
          </p:cNvPicPr>
          <p:nvPr/>
        </p:nvPicPr>
        <p:blipFill>
          <a:blip r:embed="rId2"/>
          <a:stretch>
            <a:fillRect/>
          </a:stretch>
        </p:blipFill>
        <p:spPr>
          <a:xfrm>
            <a:off x="1292056" y="396759"/>
            <a:ext cx="8329022" cy="5865700"/>
          </a:xfrm>
          <a:prstGeom prst="rect">
            <a:avLst/>
          </a:prstGeom>
        </p:spPr>
      </p:pic>
      <p:sp>
        <p:nvSpPr>
          <p:cNvPr id="2" name="Date Placeholder 1">
            <a:extLst>
              <a:ext uri="{FF2B5EF4-FFF2-40B4-BE49-F238E27FC236}">
                <a16:creationId xmlns:a16="http://schemas.microsoft.com/office/drawing/2014/main" id="{31EDC8B2-879D-B94F-B61C-1488859EA64D}"/>
              </a:ext>
            </a:extLst>
          </p:cNvPr>
          <p:cNvSpPr>
            <a:spLocks noGrp="1"/>
          </p:cNvSpPr>
          <p:nvPr>
            <p:ph type="dt" sz="half" idx="10"/>
          </p:nvPr>
        </p:nvSpPr>
        <p:spPr/>
        <p:txBody>
          <a:bodyPr/>
          <a:lstStyle/>
          <a:p>
            <a:fld id="{6623D640-2A87-4D4E-A6A0-3E4CBA89265F}" type="datetime4">
              <a:rPr lang="en-GB" smtClean="0"/>
              <a:t>16 April 2022</a:t>
            </a:fld>
            <a:endParaRPr lang="en-US"/>
          </a:p>
        </p:txBody>
      </p:sp>
      <p:sp>
        <p:nvSpPr>
          <p:cNvPr id="3" name="Slide Number Placeholder 2">
            <a:extLst>
              <a:ext uri="{FF2B5EF4-FFF2-40B4-BE49-F238E27FC236}">
                <a16:creationId xmlns:a16="http://schemas.microsoft.com/office/drawing/2014/main" id="{6D5998AD-97D8-EA45-B5BE-A1B269C3848F}"/>
              </a:ext>
            </a:extLst>
          </p:cNvPr>
          <p:cNvSpPr>
            <a:spLocks noGrp="1"/>
          </p:cNvSpPr>
          <p:nvPr>
            <p:ph type="sldNum" sz="quarter" idx="12"/>
          </p:nvPr>
        </p:nvSpPr>
        <p:spPr/>
        <p:txBody>
          <a:bodyPr/>
          <a:lstStyle/>
          <a:p>
            <a:fld id="{AB283456-59C4-A54D-8424-204CA8FA9174}" type="slidenum">
              <a:rPr lang="en-US" smtClean="0"/>
              <a:t>45</a:t>
            </a:fld>
            <a:endParaRPr lang="en-US"/>
          </a:p>
        </p:txBody>
      </p:sp>
    </p:spTree>
    <p:extLst>
      <p:ext uri="{BB962C8B-B14F-4D97-AF65-F5344CB8AC3E}">
        <p14:creationId xmlns:p14="http://schemas.microsoft.com/office/powerpoint/2010/main" val="874835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receipt&#10;&#10;Description automatically generated">
            <a:extLst>
              <a:ext uri="{FF2B5EF4-FFF2-40B4-BE49-F238E27FC236}">
                <a16:creationId xmlns:a16="http://schemas.microsoft.com/office/drawing/2014/main" id="{F6D64F21-5950-8940-BC77-598360DFADA1}"/>
              </a:ext>
            </a:extLst>
          </p:cNvPr>
          <p:cNvPicPr>
            <a:picLocks noChangeAspect="1"/>
          </p:cNvPicPr>
          <p:nvPr/>
        </p:nvPicPr>
        <p:blipFill>
          <a:blip r:embed="rId2"/>
          <a:stretch>
            <a:fillRect/>
          </a:stretch>
        </p:blipFill>
        <p:spPr>
          <a:xfrm>
            <a:off x="2005330" y="796210"/>
            <a:ext cx="7632700" cy="5549900"/>
          </a:xfrm>
          <a:prstGeom prst="rect">
            <a:avLst/>
          </a:prstGeom>
        </p:spPr>
      </p:pic>
      <p:sp>
        <p:nvSpPr>
          <p:cNvPr id="2" name="Date Placeholder 1">
            <a:extLst>
              <a:ext uri="{FF2B5EF4-FFF2-40B4-BE49-F238E27FC236}">
                <a16:creationId xmlns:a16="http://schemas.microsoft.com/office/drawing/2014/main" id="{D14B889B-5677-7A4F-860C-856049083E85}"/>
              </a:ext>
            </a:extLst>
          </p:cNvPr>
          <p:cNvSpPr>
            <a:spLocks noGrp="1"/>
          </p:cNvSpPr>
          <p:nvPr>
            <p:ph type="dt" sz="half" idx="10"/>
          </p:nvPr>
        </p:nvSpPr>
        <p:spPr/>
        <p:txBody>
          <a:bodyPr/>
          <a:lstStyle/>
          <a:p>
            <a:fld id="{6C91F45D-3E05-4D41-9242-C9FF6A1D833F}" type="datetime4">
              <a:rPr lang="en-GB" smtClean="0"/>
              <a:t>16 April 2022</a:t>
            </a:fld>
            <a:endParaRPr lang="en-US"/>
          </a:p>
        </p:txBody>
      </p:sp>
      <p:sp>
        <p:nvSpPr>
          <p:cNvPr id="3" name="Slide Number Placeholder 2">
            <a:extLst>
              <a:ext uri="{FF2B5EF4-FFF2-40B4-BE49-F238E27FC236}">
                <a16:creationId xmlns:a16="http://schemas.microsoft.com/office/drawing/2014/main" id="{691B9E0C-F97A-104A-9DA2-16F9A0B9859C}"/>
              </a:ext>
            </a:extLst>
          </p:cNvPr>
          <p:cNvSpPr>
            <a:spLocks noGrp="1"/>
          </p:cNvSpPr>
          <p:nvPr>
            <p:ph type="sldNum" sz="quarter" idx="12"/>
          </p:nvPr>
        </p:nvSpPr>
        <p:spPr/>
        <p:txBody>
          <a:bodyPr/>
          <a:lstStyle/>
          <a:p>
            <a:fld id="{AB283456-59C4-A54D-8424-204CA8FA9174}" type="slidenum">
              <a:rPr lang="en-US" smtClean="0"/>
              <a:t>46</a:t>
            </a:fld>
            <a:endParaRPr lang="en-US"/>
          </a:p>
        </p:txBody>
      </p:sp>
    </p:spTree>
    <p:extLst>
      <p:ext uri="{BB962C8B-B14F-4D97-AF65-F5344CB8AC3E}">
        <p14:creationId xmlns:p14="http://schemas.microsoft.com/office/powerpoint/2010/main" val="10540120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ble&#10;&#10;Description automatically generated">
            <a:extLst>
              <a:ext uri="{FF2B5EF4-FFF2-40B4-BE49-F238E27FC236}">
                <a16:creationId xmlns:a16="http://schemas.microsoft.com/office/drawing/2014/main" id="{73570819-CB89-1A42-9916-52B32AE88315}"/>
              </a:ext>
            </a:extLst>
          </p:cNvPr>
          <p:cNvPicPr>
            <a:picLocks noChangeAspect="1"/>
          </p:cNvPicPr>
          <p:nvPr/>
        </p:nvPicPr>
        <p:blipFill>
          <a:blip r:embed="rId2"/>
          <a:stretch>
            <a:fillRect/>
          </a:stretch>
        </p:blipFill>
        <p:spPr>
          <a:xfrm>
            <a:off x="2279650" y="514350"/>
            <a:ext cx="7632700" cy="5829300"/>
          </a:xfrm>
          <a:prstGeom prst="rect">
            <a:avLst/>
          </a:prstGeom>
        </p:spPr>
      </p:pic>
      <p:sp>
        <p:nvSpPr>
          <p:cNvPr id="2" name="Date Placeholder 1">
            <a:extLst>
              <a:ext uri="{FF2B5EF4-FFF2-40B4-BE49-F238E27FC236}">
                <a16:creationId xmlns:a16="http://schemas.microsoft.com/office/drawing/2014/main" id="{FCCA5F7A-4B27-4B4E-9E29-E1C557E7B239}"/>
              </a:ext>
            </a:extLst>
          </p:cNvPr>
          <p:cNvSpPr>
            <a:spLocks noGrp="1"/>
          </p:cNvSpPr>
          <p:nvPr>
            <p:ph type="dt" sz="half" idx="10"/>
          </p:nvPr>
        </p:nvSpPr>
        <p:spPr/>
        <p:txBody>
          <a:bodyPr/>
          <a:lstStyle/>
          <a:p>
            <a:fld id="{A40C046E-C109-5B41-9BE4-8D11754B46A9}" type="datetime4">
              <a:rPr lang="en-GB" smtClean="0"/>
              <a:t>16 April 2022</a:t>
            </a:fld>
            <a:endParaRPr lang="en-US"/>
          </a:p>
        </p:txBody>
      </p:sp>
      <p:sp>
        <p:nvSpPr>
          <p:cNvPr id="3" name="Slide Number Placeholder 2">
            <a:extLst>
              <a:ext uri="{FF2B5EF4-FFF2-40B4-BE49-F238E27FC236}">
                <a16:creationId xmlns:a16="http://schemas.microsoft.com/office/drawing/2014/main" id="{BB59E227-BB90-AF44-A942-DD0D70E953D3}"/>
              </a:ext>
            </a:extLst>
          </p:cNvPr>
          <p:cNvSpPr>
            <a:spLocks noGrp="1"/>
          </p:cNvSpPr>
          <p:nvPr>
            <p:ph type="sldNum" sz="quarter" idx="12"/>
          </p:nvPr>
        </p:nvSpPr>
        <p:spPr/>
        <p:txBody>
          <a:bodyPr/>
          <a:lstStyle/>
          <a:p>
            <a:fld id="{AB283456-59C4-A54D-8424-204CA8FA9174}" type="slidenum">
              <a:rPr lang="en-US" smtClean="0"/>
              <a:t>47</a:t>
            </a:fld>
            <a:endParaRPr lang="en-US"/>
          </a:p>
        </p:txBody>
      </p:sp>
    </p:spTree>
    <p:extLst>
      <p:ext uri="{BB962C8B-B14F-4D97-AF65-F5344CB8AC3E}">
        <p14:creationId xmlns:p14="http://schemas.microsoft.com/office/powerpoint/2010/main" val="23585327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6B5C9BA-2202-1940-BAAE-22C51A5DDA57}"/>
              </a:ext>
            </a:extLst>
          </p:cNvPr>
          <p:cNvSpPr>
            <a:spLocks noGrp="1"/>
          </p:cNvSpPr>
          <p:nvPr>
            <p:ph type="dt" sz="half" idx="10"/>
          </p:nvPr>
        </p:nvSpPr>
        <p:spPr/>
        <p:txBody>
          <a:bodyPr/>
          <a:lstStyle/>
          <a:p>
            <a:fld id="{FBB48A33-CC40-C445-A31A-751E9ED820C7}" type="datetime4">
              <a:rPr lang="en-GB" smtClean="0"/>
              <a:t>16 April 2022</a:t>
            </a:fld>
            <a:endParaRPr lang="en-US"/>
          </a:p>
        </p:txBody>
      </p:sp>
      <p:sp>
        <p:nvSpPr>
          <p:cNvPr id="5" name="Slide Number Placeholder 4">
            <a:extLst>
              <a:ext uri="{FF2B5EF4-FFF2-40B4-BE49-F238E27FC236}">
                <a16:creationId xmlns:a16="http://schemas.microsoft.com/office/drawing/2014/main" id="{F88D3308-34D1-FB4D-83F6-0D53420B831D}"/>
              </a:ext>
            </a:extLst>
          </p:cNvPr>
          <p:cNvSpPr>
            <a:spLocks noGrp="1"/>
          </p:cNvSpPr>
          <p:nvPr>
            <p:ph type="sldNum" sz="quarter" idx="12"/>
          </p:nvPr>
        </p:nvSpPr>
        <p:spPr/>
        <p:txBody>
          <a:bodyPr/>
          <a:lstStyle/>
          <a:p>
            <a:fld id="{AB283456-59C4-A54D-8424-204CA8FA9174}" type="slidenum">
              <a:rPr lang="en-US" smtClean="0"/>
              <a:t>48</a:t>
            </a:fld>
            <a:endParaRPr lang="en-US"/>
          </a:p>
        </p:txBody>
      </p:sp>
      <p:sp>
        <p:nvSpPr>
          <p:cNvPr id="6" name="Rectangle 5">
            <a:extLst>
              <a:ext uri="{FF2B5EF4-FFF2-40B4-BE49-F238E27FC236}">
                <a16:creationId xmlns:a16="http://schemas.microsoft.com/office/drawing/2014/main" id="{B9943B64-0C78-2D46-A6E5-635D139CB4F4}"/>
              </a:ext>
            </a:extLst>
          </p:cNvPr>
          <p:cNvSpPr/>
          <p:nvPr/>
        </p:nvSpPr>
        <p:spPr>
          <a:xfrm>
            <a:off x="1498504" y="2010163"/>
            <a:ext cx="309966" cy="3673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98B61A0-2EFD-4F4A-A739-8FD3A5A71567}"/>
              </a:ext>
            </a:extLst>
          </p:cNvPr>
          <p:cNvSpPr/>
          <p:nvPr/>
        </p:nvSpPr>
        <p:spPr>
          <a:xfrm>
            <a:off x="2173972" y="4505391"/>
            <a:ext cx="309966" cy="11778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BCE9B46-66C2-5D41-A6FA-761348B3980D}"/>
              </a:ext>
            </a:extLst>
          </p:cNvPr>
          <p:cNvSpPr/>
          <p:nvPr/>
        </p:nvSpPr>
        <p:spPr>
          <a:xfrm>
            <a:off x="2173972" y="2010164"/>
            <a:ext cx="309966" cy="249522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CBA470B-0815-024F-B243-E8A14119B1DC}"/>
              </a:ext>
            </a:extLst>
          </p:cNvPr>
          <p:cNvSpPr/>
          <p:nvPr/>
        </p:nvSpPr>
        <p:spPr>
          <a:xfrm rot="5400000">
            <a:off x="13544260" y="4749178"/>
            <a:ext cx="309966" cy="2430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EC2BBD7-ACD7-EF47-9292-F466C137EFF4}"/>
              </a:ext>
            </a:extLst>
          </p:cNvPr>
          <p:cNvSpPr/>
          <p:nvPr/>
        </p:nvSpPr>
        <p:spPr>
          <a:xfrm>
            <a:off x="2946950" y="4518420"/>
            <a:ext cx="309966" cy="11778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C108DE6-8FC7-B04B-9D31-FEB76432A613}"/>
              </a:ext>
            </a:extLst>
          </p:cNvPr>
          <p:cNvSpPr/>
          <p:nvPr/>
        </p:nvSpPr>
        <p:spPr>
          <a:xfrm>
            <a:off x="2947596" y="845322"/>
            <a:ext cx="309966" cy="3673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A8FE45A-D1A0-8340-968F-46709154A740}"/>
              </a:ext>
            </a:extLst>
          </p:cNvPr>
          <p:cNvSpPr/>
          <p:nvPr/>
        </p:nvSpPr>
        <p:spPr>
          <a:xfrm>
            <a:off x="5071347" y="1049269"/>
            <a:ext cx="309966" cy="46339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157D0C6-F9F2-BE4B-852E-F4674FA26BCC}"/>
              </a:ext>
            </a:extLst>
          </p:cNvPr>
          <p:cNvSpPr/>
          <p:nvPr/>
        </p:nvSpPr>
        <p:spPr>
          <a:xfrm>
            <a:off x="5746815" y="5396542"/>
            <a:ext cx="309966" cy="286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0BC66F5-B251-1B48-894E-D12991DA772F}"/>
              </a:ext>
            </a:extLst>
          </p:cNvPr>
          <p:cNvSpPr/>
          <p:nvPr/>
        </p:nvSpPr>
        <p:spPr>
          <a:xfrm>
            <a:off x="5746815" y="1049270"/>
            <a:ext cx="309966" cy="4347272"/>
          </a:xfrm>
          <a:prstGeom prst="rect">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070C0"/>
              </a:solidFill>
            </a:endParaRPr>
          </a:p>
        </p:txBody>
      </p:sp>
      <p:sp>
        <p:nvSpPr>
          <p:cNvPr id="17" name="Rectangle 16">
            <a:extLst>
              <a:ext uri="{FF2B5EF4-FFF2-40B4-BE49-F238E27FC236}">
                <a16:creationId xmlns:a16="http://schemas.microsoft.com/office/drawing/2014/main" id="{1391D931-CA7F-3A46-8097-F852195AB93C}"/>
              </a:ext>
            </a:extLst>
          </p:cNvPr>
          <p:cNvSpPr/>
          <p:nvPr/>
        </p:nvSpPr>
        <p:spPr>
          <a:xfrm>
            <a:off x="7147474" y="3361539"/>
            <a:ext cx="309966" cy="2313762"/>
          </a:xfrm>
          <a:prstGeom prst="rect">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5F5FCB46-F139-C745-A59C-E081EEE7C153}"/>
              </a:ext>
            </a:extLst>
          </p:cNvPr>
          <p:cNvSpPr/>
          <p:nvPr/>
        </p:nvSpPr>
        <p:spPr>
          <a:xfrm>
            <a:off x="6524636" y="1062298"/>
            <a:ext cx="309966" cy="46339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75F12FB-A5FF-D347-BD2E-76197B089C95}"/>
              </a:ext>
            </a:extLst>
          </p:cNvPr>
          <p:cNvSpPr/>
          <p:nvPr/>
        </p:nvSpPr>
        <p:spPr>
          <a:xfrm>
            <a:off x="6524636" y="762551"/>
            <a:ext cx="309966" cy="286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4658C9C-D3FD-9E49-9A8D-6C5FC8780ECD}"/>
              </a:ext>
            </a:extLst>
          </p:cNvPr>
          <p:cNvSpPr/>
          <p:nvPr/>
        </p:nvSpPr>
        <p:spPr>
          <a:xfrm>
            <a:off x="8648387" y="3122564"/>
            <a:ext cx="359691" cy="25672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5199EC0-28D0-544A-A55E-0A2B29A451E6}"/>
              </a:ext>
            </a:extLst>
          </p:cNvPr>
          <p:cNvSpPr/>
          <p:nvPr/>
        </p:nvSpPr>
        <p:spPr>
          <a:xfrm>
            <a:off x="9305450" y="3514322"/>
            <a:ext cx="309966" cy="2193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0AB4569-E796-C948-BB5F-91C7E2BB42AC}"/>
              </a:ext>
            </a:extLst>
          </p:cNvPr>
          <p:cNvSpPr/>
          <p:nvPr/>
        </p:nvSpPr>
        <p:spPr>
          <a:xfrm>
            <a:off x="9303091" y="3122564"/>
            <a:ext cx="312325" cy="391758"/>
          </a:xfrm>
          <a:prstGeom prst="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070C0"/>
              </a:solidFill>
            </a:endParaRPr>
          </a:p>
        </p:txBody>
      </p:sp>
      <p:sp>
        <p:nvSpPr>
          <p:cNvPr id="26" name="Rectangle 25">
            <a:extLst>
              <a:ext uri="{FF2B5EF4-FFF2-40B4-BE49-F238E27FC236}">
                <a16:creationId xmlns:a16="http://schemas.microsoft.com/office/drawing/2014/main" id="{AF1B3197-E75F-EB43-A47F-5ACEB581E676}"/>
              </a:ext>
            </a:extLst>
          </p:cNvPr>
          <p:cNvSpPr/>
          <p:nvPr/>
        </p:nvSpPr>
        <p:spPr>
          <a:xfrm>
            <a:off x="10667043" y="3361539"/>
            <a:ext cx="359690" cy="2368800"/>
          </a:xfrm>
          <a:prstGeom prst="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715A88C9-2DBB-9F48-9BC5-1E403FE53527}"/>
              </a:ext>
            </a:extLst>
          </p:cNvPr>
          <p:cNvSpPr/>
          <p:nvPr/>
        </p:nvSpPr>
        <p:spPr>
          <a:xfrm>
            <a:off x="9956540" y="3156582"/>
            <a:ext cx="359691" cy="25672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B576EB5-6D68-3F40-B070-78C72D521D58}"/>
              </a:ext>
            </a:extLst>
          </p:cNvPr>
          <p:cNvSpPr/>
          <p:nvPr/>
        </p:nvSpPr>
        <p:spPr>
          <a:xfrm>
            <a:off x="9954522" y="941176"/>
            <a:ext cx="359690" cy="22154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83446CB-4004-4045-A79D-0D910963AC85}"/>
              </a:ext>
            </a:extLst>
          </p:cNvPr>
          <p:cNvSpPr/>
          <p:nvPr/>
        </p:nvSpPr>
        <p:spPr>
          <a:xfrm>
            <a:off x="12484243" y="4140653"/>
            <a:ext cx="303831" cy="391758"/>
          </a:xfrm>
          <a:prstGeom prst="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070C0"/>
              </a:solidFill>
            </a:endParaRPr>
          </a:p>
        </p:txBody>
      </p:sp>
      <p:sp>
        <p:nvSpPr>
          <p:cNvPr id="32" name="Rectangle 31">
            <a:extLst>
              <a:ext uri="{FF2B5EF4-FFF2-40B4-BE49-F238E27FC236}">
                <a16:creationId xmlns:a16="http://schemas.microsoft.com/office/drawing/2014/main" id="{6C798D4B-57C7-0044-8DD4-BC1CA1A46F89}"/>
              </a:ext>
            </a:extLst>
          </p:cNvPr>
          <p:cNvSpPr/>
          <p:nvPr/>
        </p:nvSpPr>
        <p:spPr>
          <a:xfrm>
            <a:off x="13123367" y="2023193"/>
            <a:ext cx="309966" cy="249522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7B1B2C3-1AF4-374A-B431-8F9C7D639D49}"/>
              </a:ext>
            </a:extLst>
          </p:cNvPr>
          <p:cNvSpPr/>
          <p:nvPr/>
        </p:nvSpPr>
        <p:spPr>
          <a:xfrm>
            <a:off x="13728346" y="171148"/>
            <a:ext cx="319652" cy="4347272"/>
          </a:xfrm>
          <a:prstGeom prst="rect">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070C0"/>
              </a:solidFill>
            </a:endParaRPr>
          </a:p>
        </p:txBody>
      </p:sp>
      <p:sp>
        <p:nvSpPr>
          <p:cNvPr id="34" name="Rectangle 33">
            <a:extLst>
              <a:ext uri="{FF2B5EF4-FFF2-40B4-BE49-F238E27FC236}">
                <a16:creationId xmlns:a16="http://schemas.microsoft.com/office/drawing/2014/main" id="{A810F6F8-9CD4-B446-8BA3-D1339B448F51}"/>
              </a:ext>
            </a:extLst>
          </p:cNvPr>
          <p:cNvSpPr/>
          <p:nvPr/>
        </p:nvSpPr>
        <p:spPr>
          <a:xfrm rot="5400000">
            <a:off x="13486141" y="3679397"/>
            <a:ext cx="309966" cy="2313762"/>
          </a:xfrm>
          <a:prstGeom prst="rect">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5D31059B-9733-BE48-BCF1-FBE987BEB620}"/>
              </a:ext>
            </a:extLst>
          </p:cNvPr>
          <p:cNvSpPr/>
          <p:nvPr/>
        </p:nvSpPr>
        <p:spPr>
          <a:xfrm rot="5400000">
            <a:off x="13488798" y="4193198"/>
            <a:ext cx="359690" cy="2368800"/>
          </a:xfrm>
          <a:prstGeom prst="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635B1491-D907-9843-BDF8-192F699D285F}"/>
              </a:ext>
            </a:extLst>
          </p:cNvPr>
          <p:cNvSpPr/>
          <p:nvPr/>
        </p:nvSpPr>
        <p:spPr>
          <a:xfrm>
            <a:off x="3642095" y="3266290"/>
            <a:ext cx="309966" cy="2430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D672E3C-0921-A24B-98D6-9BE31750ED06}"/>
              </a:ext>
            </a:extLst>
          </p:cNvPr>
          <p:cNvSpPr/>
          <p:nvPr/>
        </p:nvSpPr>
        <p:spPr>
          <a:xfrm rot="5400000">
            <a:off x="16454576" y="4749178"/>
            <a:ext cx="309966" cy="2430000"/>
          </a:xfrm>
          <a:prstGeom prst="rect">
            <a:avLst/>
          </a:prstGeom>
          <a:solidFill>
            <a:schemeClr val="dk1">
              <a:alpha val="15774"/>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EFFBC3A-E857-EE4C-AD87-6B9C8E24A799}"/>
              </a:ext>
            </a:extLst>
          </p:cNvPr>
          <p:cNvSpPr/>
          <p:nvPr/>
        </p:nvSpPr>
        <p:spPr>
          <a:xfrm>
            <a:off x="15394559" y="4140653"/>
            <a:ext cx="303831" cy="391758"/>
          </a:xfrm>
          <a:prstGeom prst="rect">
            <a:avLst/>
          </a:prstGeom>
          <a:solidFill>
            <a:srgbClr val="FFC000">
              <a:alpha val="2100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070C0"/>
              </a:solidFill>
            </a:endParaRPr>
          </a:p>
        </p:txBody>
      </p:sp>
      <p:sp>
        <p:nvSpPr>
          <p:cNvPr id="39" name="Rectangle 38">
            <a:extLst>
              <a:ext uri="{FF2B5EF4-FFF2-40B4-BE49-F238E27FC236}">
                <a16:creationId xmlns:a16="http://schemas.microsoft.com/office/drawing/2014/main" id="{1A861A08-78D7-6148-9724-BC17F5AF1D94}"/>
              </a:ext>
            </a:extLst>
          </p:cNvPr>
          <p:cNvSpPr/>
          <p:nvPr/>
        </p:nvSpPr>
        <p:spPr>
          <a:xfrm>
            <a:off x="16033683" y="2023193"/>
            <a:ext cx="309966" cy="2495227"/>
          </a:xfrm>
          <a:prstGeom prst="rect">
            <a:avLst/>
          </a:prstGeom>
          <a:solidFill>
            <a:schemeClr val="dk1">
              <a:alpha val="19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AFBE8CF-DE8D-2841-A799-7E16BCD98537}"/>
              </a:ext>
            </a:extLst>
          </p:cNvPr>
          <p:cNvSpPr/>
          <p:nvPr/>
        </p:nvSpPr>
        <p:spPr>
          <a:xfrm>
            <a:off x="16638662" y="171148"/>
            <a:ext cx="319652" cy="4347272"/>
          </a:xfrm>
          <a:prstGeom prst="rect">
            <a:avLst/>
          </a:prstGeom>
          <a:solidFill>
            <a:srgbClr val="0070C0">
              <a:alpha val="2300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070C0"/>
              </a:solidFill>
            </a:endParaRPr>
          </a:p>
        </p:txBody>
      </p:sp>
      <p:sp>
        <p:nvSpPr>
          <p:cNvPr id="41" name="Rectangle 40">
            <a:extLst>
              <a:ext uri="{FF2B5EF4-FFF2-40B4-BE49-F238E27FC236}">
                <a16:creationId xmlns:a16="http://schemas.microsoft.com/office/drawing/2014/main" id="{11663FA0-24E7-1C42-926C-FE3D5E90A49F}"/>
              </a:ext>
            </a:extLst>
          </p:cNvPr>
          <p:cNvSpPr/>
          <p:nvPr/>
        </p:nvSpPr>
        <p:spPr>
          <a:xfrm rot="5400000">
            <a:off x="16396457" y="3679397"/>
            <a:ext cx="309966" cy="2313762"/>
          </a:xfrm>
          <a:prstGeom prst="rect">
            <a:avLst/>
          </a:prstGeom>
          <a:solidFill>
            <a:srgbClr val="0070C0">
              <a:alpha val="19852"/>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B7EECE16-CFE0-2D43-A275-EFC98C105089}"/>
              </a:ext>
            </a:extLst>
          </p:cNvPr>
          <p:cNvSpPr/>
          <p:nvPr/>
        </p:nvSpPr>
        <p:spPr>
          <a:xfrm rot="5400000">
            <a:off x="16399114" y="4193198"/>
            <a:ext cx="359690" cy="2368800"/>
          </a:xfrm>
          <a:prstGeom prst="rect">
            <a:avLst/>
          </a:prstGeom>
          <a:solidFill>
            <a:srgbClr val="FFC000">
              <a:alpha val="28832"/>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C292E2BE-CF37-CB4D-B6E1-B599641B163D}"/>
              </a:ext>
            </a:extLst>
          </p:cNvPr>
          <p:cNvSpPr/>
          <p:nvPr/>
        </p:nvSpPr>
        <p:spPr>
          <a:xfrm rot="5400000">
            <a:off x="-4798743" y="5049831"/>
            <a:ext cx="309966" cy="2430000"/>
          </a:xfrm>
          <a:prstGeom prst="rect">
            <a:avLst/>
          </a:prstGeom>
          <a:solidFill>
            <a:schemeClr val="dk1">
              <a:alpha val="15774"/>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F484078-2E68-4343-B4B6-EB2F9B47E59D}"/>
              </a:ext>
            </a:extLst>
          </p:cNvPr>
          <p:cNvSpPr/>
          <p:nvPr/>
        </p:nvSpPr>
        <p:spPr>
          <a:xfrm>
            <a:off x="-3796660" y="6070259"/>
            <a:ext cx="303831" cy="391758"/>
          </a:xfrm>
          <a:prstGeom prst="rect">
            <a:avLst/>
          </a:prstGeom>
          <a:solidFill>
            <a:srgbClr val="FFC000">
              <a:alpha val="21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070C0"/>
              </a:solidFill>
            </a:endParaRPr>
          </a:p>
        </p:txBody>
      </p:sp>
      <p:sp>
        <p:nvSpPr>
          <p:cNvPr id="51" name="Rectangle 50">
            <a:extLst>
              <a:ext uri="{FF2B5EF4-FFF2-40B4-BE49-F238E27FC236}">
                <a16:creationId xmlns:a16="http://schemas.microsoft.com/office/drawing/2014/main" id="{C1C7AA61-D3A2-8E42-A12D-CED32AF982EF}"/>
              </a:ext>
            </a:extLst>
          </p:cNvPr>
          <p:cNvSpPr/>
          <p:nvPr/>
        </p:nvSpPr>
        <p:spPr>
          <a:xfrm>
            <a:off x="-3735857" y="3903424"/>
            <a:ext cx="309966" cy="2495227"/>
          </a:xfrm>
          <a:prstGeom prst="rect">
            <a:avLst/>
          </a:prstGeom>
          <a:solidFill>
            <a:schemeClr val="dk1">
              <a:alpha val="19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C6754382-9E2F-164E-A55A-F801CD23A830}"/>
              </a:ext>
            </a:extLst>
          </p:cNvPr>
          <p:cNvSpPr/>
          <p:nvPr/>
        </p:nvSpPr>
        <p:spPr>
          <a:xfrm>
            <a:off x="-3824800" y="2072542"/>
            <a:ext cx="319652" cy="4347272"/>
          </a:xfrm>
          <a:prstGeom prst="rect">
            <a:avLst/>
          </a:prstGeom>
          <a:solidFill>
            <a:srgbClr val="0070C0">
              <a:alpha val="23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070C0"/>
              </a:solidFill>
            </a:endParaRPr>
          </a:p>
        </p:txBody>
      </p:sp>
      <p:sp>
        <p:nvSpPr>
          <p:cNvPr id="53" name="Rectangle 52">
            <a:extLst>
              <a:ext uri="{FF2B5EF4-FFF2-40B4-BE49-F238E27FC236}">
                <a16:creationId xmlns:a16="http://schemas.microsoft.com/office/drawing/2014/main" id="{CE923148-B9B3-BA42-8214-AB7606211B10}"/>
              </a:ext>
            </a:extLst>
          </p:cNvPr>
          <p:cNvSpPr/>
          <p:nvPr/>
        </p:nvSpPr>
        <p:spPr>
          <a:xfrm rot="5400000">
            <a:off x="-4832212" y="5116515"/>
            <a:ext cx="309966" cy="2313762"/>
          </a:xfrm>
          <a:prstGeom prst="rect">
            <a:avLst/>
          </a:prstGeom>
          <a:solidFill>
            <a:srgbClr val="0070C0">
              <a:alpha val="19852"/>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8529ACA9-D957-6747-A2B4-1700162EBB53}"/>
              </a:ext>
            </a:extLst>
          </p:cNvPr>
          <p:cNvSpPr/>
          <p:nvPr/>
        </p:nvSpPr>
        <p:spPr>
          <a:xfrm rot="5400000">
            <a:off x="-4857074" y="5057139"/>
            <a:ext cx="359690" cy="2368800"/>
          </a:xfrm>
          <a:prstGeom prst="rect">
            <a:avLst/>
          </a:prstGeom>
          <a:solidFill>
            <a:srgbClr val="FFC000">
              <a:alpha val="28832"/>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952BE39A-B833-7043-B7FA-0DB9992ED068}"/>
              </a:ext>
            </a:extLst>
          </p:cNvPr>
          <p:cNvSpPr/>
          <p:nvPr/>
        </p:nvSpPr>
        <p:spPr>
          <a:xfrm rot="5400000">
            <a:off x="-2116024" y="5028668"/>
            <a:ext cx="309966" cy="2430000"/>
          </a:xfrm>
          <a:prstGeom prst="rect">
            <a:avLst/>
          </a:prstGeom>
          <a:solidFill>
            <a:schemeClr val="dk1">
              <a:alpha val="15774"/>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6E104BE-A760-EA45-80A8-58071E44338B}"/>
              </a:ext>
            </a:extLst>
          </p:cNvPr>
          <p:cNvSpPr/>
          <p:nvPr/>
        </p:nvSpPr>
        <p:spPr>
          <a:xfrm>
            <a:off x="-1113941" y="6049096"/>
            <a:ext cx="303831" cy="391758"/>
          </a:xfrm>
          <a:prstGeom prst="rect">
            <a:avLst/>
          </a:prstGeom>
          <a:solidFill>
            <a:srgbClr val="FFC000">
              <a:alpha val="21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070C0"/>
              </a:solidFill>
            </a:endParaRPr>
          </a:p>
        </p:txBody>
      </p:sp>
      <p:sp>
        <p:nvSpPr>
          <p:cNvPr id="57" name="Rectangle 56">
            <a:extLst>
              <a:ext uri="{FF2B5EF4-FFF2-40B4-BE49-F238E27FC236}">
                <a16:creationId xmlns:a16="http://schemas.microsoft.com/office/drawing/2014/main" id="{D55133E5-C957-114D-9023-9D975DDDDA49}"/>
              </a:ext>
            </a:extLst>
          </p:cNvPr>
          <p:cNvSpPr/>
          <p:nvPr/>
        </p:nvSpPr>
        <p:spPr>
          <a:xfrm>
            <a:off x="-1053138" y="3882261"/>
            <a:ext cx="309966" cy="2495227"/>
          </a:xfrm>
          <a:prstGeom prst="rect">
            <a:avLst/>
          </a:prstGeom>
          <a:solidFill>
            <a:schemeClr val="dk1">
              <a:alpha val="19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BBB81942-598F-0041-B326-C7D1B34C5283}"/>
              </a:ext>
            </a:extLst>
          </p:cNvPr>
          <p:cNvSpPr/>
          <p:nvPr/>
        </p:nvSpPr>
        <p:spPr>
          <a:xfrm>
            <a:off x="-1142081" y="2051379"/>
            <a:ext cx="319652" cy="4347272"/>
          </a:xfrm>
          <a:prstGeom prst="rect">
            <a:avLst/>
          </a:prstGeom>
          <a:solidFill>
            <a:srgbClr val="0070C0">
              <a:alpha val="23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070C0"/>
              </a:solidFill>
            </a:endParaRPr>
          </a:p>
        </p:txBody>
      </p:sp>
      <p:sp>
        <p:nvSpPr>
          <p:cNvPr id="59" name="Rectangle 58">
            <a:extLst>
              <a:ext uri="{FF2B5EF4-FFF2-40B4-BE49-F238E27FC236}">
                <a16:creationId xmlns:a16="http://schemas.microsoft.com/office/drawing/2014/main" id="{F183F0B3-482E-B94D-9EF7-B7E6D6D5E221}"/>
              </a:ext>
            </a:extLst>
          </p:cNvPr>
          <p:cNvSpPr/>
          <p:nvPr/>
        </p:nvSpPr>
        <p:spPr>
          <a:xfrm rot="5400000">
            <a:off x="-2149493" y="5095352"/>
            <a:ext cx="309966" cy="2313762"/>
          </a:xfrm>
          <a:prstGeom prst="rect">
            <a:avLst/>
          </a:prstGeom>
          <a:solidFill>
            <a:srgbClr val="0070C0">
              <a:alpha val="19852"/>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F2ABD4EF-963A-8846-A154-69567A10543A}"/>
              </a:ext>
            </a:extLst>
          </p:cNvPr>
          <p:cNvSpPr/>
          <p:nvPr/>
        </p:nvSpPr>
        <p:spPr>
          <a:xfrm rot="5400000">
            <a:off x="-2174355" y="5035976"/>
            <a:ext cx="359690" cy="2368800"/>
          </a:xfrm>
          <a:prstGeom prst="rect">
            <a:avLst/>
          </a:prstGeom>
          <a:solidFill>
            <a:srgbClr val="FFC000">
              <a:alpha val="28832"/>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3">
            <p14:nvContentPartPr>
              <p14:cNvPr id="61" name="Ink 60">
                <a:extLst>
                  <a:ext uri="{FF2B5EF4-FFF2-40B4-BE49-F238E27FC236}">
                    <a16:creationId xmlns:a16="http://schemas.microsoft.com/office/drawing/2014/main" id="{65033F25-DA2D-9348-8CED-04FCB1CB54FD}"/>
                  </a:ext>
                </a:extLst>
              </p14:cNvPr>
              <p14:cNvContentPartPr/>
              <p14:nvPr/>
            </p14:nvContentPartPr>
            <p14:xfrm>
              <a:off x="-812075" y="2054266"/>
              <a:ext cx="360" cy="360"/>
            </p14:xfrm>
          </p:contentPart>
        </mc:Choice>
        <mc:Fallback xmlns="">
          <p:pic>
            <p:nvPicPr>
              <p:cNvPr id="61" name="Ink 60">
                <a:extLst>
                  <a:ext uri="{FF2B5EF4-FFF2-40B4-BE49-F238E27FC236}">
                    <a16:creationId xmlns:a16="http://schemas.microsoft.com/office/drawing/2014/main" id="{65033F25-DA2D-9348-8CED-04FCB1CB54FD}"/>
                  </a:ext>
                </a:extLst>
              </p:cNvPr>
              <p:cNvPicPr/>
              <p:nvPr/>
            </p:nvPicPr>
            <p:blipFill>
              <a:blip r:embed="rId4"/>
              <a:stretch>
                <a:fillRect/>
              </a:stretch>
            </p:blipFill>
            <p:spPr>
              <a:xfrm>
                <a:off x="-847715" y="2018626"/>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2" name="Ink 61">
                <a:extLst>
                  <a:ext uri="{FF2B5EF4-FFF2-40B4-BE49-F238E27FC236}">
                    <a16:creationId xmlns:a16="http://schemas.microsoft.com/office/drawing/2014/main" id="{C8987866-816F-9940-98CA-5F76F1BB4141}"/>
                  </a:ext>
                </a:extLst>
              </p14:cNvPr>
              <p14:cNvContentPartPr/>
              <p14:nvPr/>
            </p14:nvContentPartPr>
            <p14:xfrm>
              <a:off x="-735755" y="3897826"/>
              <a:ext cx="360" cy="360"/>
            </p14:xfrm>
          </p:contentPart>
        </mc:Choice>
        <mc:Fallback xmlns="">
          <p:pic>
            <p:nvPicPr>
              <p:cNvPr id="62" name="Ink 61">
                <a:extLst>
                  <a:ext uri="{FF2B5EF4-FFF2-40B4-BE49-F238E27FC236}">
                    <a16:creationId xmlns:a16="http://schemas.microsoft.com/office/drawing/2014/main" id="{C8987866-816F-9940-98CA-5F76F1BB4141}"/>
                  </a:ext>
                </a:extLst>
              </p:cNvPr>
              <p:cNvPicPr/>
              <p:nvPr/>
            </p:nvPicPr>
            <p:blipFill>
              <a:blip r:embed="rId4"/>
              <a:stretch>
                <a:fillRect/>
              </a:stretch>
            </p:blipFill>
            <p:spPr>
              <a:xfrm>
                <a:off x="-771755" y="3861826"/>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3" name="Ink 62">
                <a:extLst>
                  <a:ext uri="{FF2B5EF4-FFF2-40B4-BE49-F238E27FC236}">
                    <a16:creationId xmlns:a16="http://schemas.microsoft.com/office/drawing/2014/main" id="{DCC84324-C10D-0E47-B017-B49BD7ECD2B9}"/>
                  </a:ext>
                </a:extLst>
              </p14:cNvPr>
              <p14:cNvContentPartPr/>
              <p14:nvPr/>
            </p14:nvContentPartPr>
            <p14:xfrm>
              <a:off x="-821075" y="6041266"/>
              <a:ext cx="360" cy="360"/>
            </p14:xfrm>
          </p:contentPart>
        </mc:Choice>
        <mc:Fallback xmlns="">
          <p:pic>
            <p:nvPicPr>
              <p:cNvPr id="63" name="Ink 62">
                <a:extLst>
                  <a:ext uri="{FF2B5EF4-FFF2-40B4-BE49-F238E27FC236}">
                    <a16:creationId xmlns:a16="http://schemas.microsoft.com/office/drawing/2014/main" id="{DCC84324-C10D-0E47-B017-B49BD7ECD2B9}"/>
                  </a:ext>
                </a:extLst>
              </p:cNvPr>
              <p:cNvPicPr/>
              <p:nvPr/>
            </p:nvPicPr>
            <p:blipFill>
              <a:blip r:embed="rId4"/>
              <a:stretch>
                <a:fillRect/>
              </a:stretch>
            </p:blipFill>
            <p:spPr>
              <a:xfrm>
                <a:off x="-856715" y="6005626"/>
                <a:ext cx="72000" cy="72000"/>
              </a:xfrm>
              <a:prstGeom prst="rect">
                <a:avLst/>
              </a:prstGeom>
            </p:spPr>
          </p:pic>
        </mc:Fallback>
      </mc:AlternateContent>
    </p:spTree>
    <p:extLst>
      <p:ext uri="{BB962C8B-B14F-4D97-AF65-F5344CB8AC3E}">
        <p14:creationId xmlns:p14="http://schemas.microsoft.com/office/powerpoint/2010/main" val="4117608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2" grpId="0" animBg="1"/>
      <p:bldP spid="13" grpId="0" animBg="1"/>
      <p:bldP spid="14" grpId="0" animBg="1"/>
      <p:bldP spid="15" grpId="0" animBg="1"/>
      <p:bldP spid="16" grpId="0" animBg="1"/>
      <p:bldP spid="17" grpId="0" animBg="1"/>
      <p:bldP spid="21" grpId="0" animBg="1"/>
      <p:bldP spid="22" grpId="0" animBg="1"/>
      <p:bldP spid="23" grpId="0" animBg="1"/>
      <p:bldP spid="24" grpId="0" animBg="1"/>
      <p:bldP spid="25" grpId="0" animBg="1"/>
      <p:bldP spid="26" grpId="0" animBg="1"/>
      <p:bldP spid="29" grpId="0" animBg="1"/>
      <p:bldP spid="30" grpId="0" animBg="1"/>
      <p:bldP spid="3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B2491-7472-014B-9D38-C70909DB34BB}"/>
              </a:ext>
            </a:extLst>
          </p:cNvPr>
          <p:cNvSpPr>
            <a:spLocks noGrp="1"/>
          </p:cNvSpPr>
          <p:nvPr>
            <p:ph type="title"/>
          </p:nvPr>
        </p:nvSpPr>
        <p:spPr>
          <a:xfrm>
            <a:off x="838200" y="339725"/>
            <a:ext cx="10515600" cy="1325563"/>
          </a:xfrm>
        </p:spPr>
        <p:txBody>
          <a:bodyPr/>
          <a:lstStyle/>
          <a:p>
            <a:r>
              <a:rPr lang="en-US" dirty="0"/>
              <a:t>Method</a:t>
            </a:r>
          </a:p>
        </p:txBody>
      </p:sp>
      <p:sp>
        <p:nvSpPr>
          <p:cNvPr id="10" name="TextBox 9">
            <a:extLst>
              <a:ext uri="{FF2B5EF4-FFF2-40B4-BE49-F238E27FC236}">
                <a16:creationId xmlns:a16="http://schemas.microsoft.com/office/drawing/2014/main" id="{50699FD1-F66D-9F4E-9938-63E259B00257}"/>
              </a:ext>
            </a:extLst>
          </p:cNvPr>
          <p:cNvSpPr txBox="1"/>
          <p:nvPr/>
        </p:nvSpPr>
        <p:spPr>
          <a:xfrm>
            <a:off x="1947180" y="1250461"/>
            <a:ext cx="2835713" cy="1200329"/>
          </a:xfrm>
          <a:prstGeom prst="rect">
            <a:avLst/>
          </a:prstGeom>
          <a:noFill/>
          <a:ln>
            <a:solidFill>
              <a:schemeClr val="tx1"/>
            </a:solidFill>
          </a:ln>
        </p:spPr>
        <p:txBody>
          <a:bodyPr wrap="none" rtlCol="0">
            <a:spAutoFit/>
          </a:bodyPr>
          <a:lstStyle/>
          <a:p>
            <a:r>
              <a:rPr lang="en-US" dirty="0"/>
              <a:t>30 volunteers</a:t>
            </a:r>
          </a:p>
          <a:p>
            <a:r>
              <a:rPr lang="en-US" dirty="0"/>
              <a:t>Healthy</a:t>
            </a:r>
          </a:p>
          <a:p>
            <a:r>
              <a:rPr lang="en-US" dirty="0"/>
              <a:t>with hepatobiliary condition</a:t>
            </a:r>
          </a:p>
          <a:p>
            <a:r>
              <a:rPr lang="en-US" dirty="0"/>
              <a:t>with liver condition</a:t>
            </a:r>
          </a:p>
        </p:txBody>
      </p:sp>
      <p:graphicFrame>
        <p:nvGraphicFramePr>
          <p:cNvPr id="12" name="Table 11">
            <a:extLst>
              <a:ext uri="{FF2B5EF4-FFF2-40B4-BE49-F238E27FC236}">
                <a16:creationId xmlns:a16="http://schemas.microsoft.com/office/drawing/2014/main" id="{26087825-7721-9848-ABE2-DB4E427D2454}"/>
              </a:ext>
            </a:extLst>
          </p:cNvPr>
          <p:cNvGraphicFramePr>
            <a:graphicFrameLocks noGrp="1"/>
          </p:cNvGraphicFramePr>
          <p:nvPr>
            <p:extLst>
              <p:ext uri="{D42A27DB-BD31-4B8C-83A1-F6EECF244321}">
                <p14:modId xmlns:p14="http://schemas.microsoft.com/office/powerpoint/2010/main" val="2625772895"/>
              </p:ext>
            </p:extLst>
          </p:nvPr>
        </p:nvGraphicFramePr>
        <p:xfrm>
          <a:off x="1947179" y="2599001"/>
          <a:ext cx="9831527" cy="2468880"/>
        </p:xfrm>
        <a:graphic>
          <a:graphicData uri="http://schemas.openxmlformats.org/drawingml/2006/table">
            <a:tbl>
              <a:tblPr>
                <a:tableStyleId>{E8B1032C-EA38-4F05-BA0D-38AFFFC7BED3}</a:tableStyleId>
              </a:tblPr>
              <a:tblGrid>
                <a:gridCol w="1186740">
                  <a:extLst>
                    <a:ext uri="{9D8B030D-6E8A-4147-A177-3AD203B41FA5}">
                      <a16:colId xmlns:a16="http://schemas.microsoft.com/office/drawing/2014/main" val="1230816391"/>
                    </a:ext>
                  </a:extLst>
                </a:gridCol>
                <a:gridCol w="1246495">
                  <a:extLst>
                    <a:ext uri="{9D8B030D-6E8A-4147-A177-3AD203B41FA5}">
                      <a16:colId xmlns:a16="http://schemas.microsoft.com/office/drawing/2014/main" val="3503379079"/>
                    </a:ext>
                  </a:extLst>
                </a:gridCol>
                <a:gridCol w="1524440">
                  <a:extLst>
                    <a:ext uri="{9D8B030D-6E8A-4147-A177-3AD203B41FA5}">
                      <a16:colId xmlns:a16="http://schemas.microsoft.com/office/drawing/2014/main" val="3505213588"/>
                    </a:ext>
                  </a:extLst>
                </a:gridCol>
                <a:gridCol w="1069383">
                  <a:extLst>
                    <a:ext uri="{9D8B030D-6E8A-4147-A177-3AD203B41FA5}">
                      <a16:colId xmlns:a16="http://schemas.microsoft.com/office/drawing/2014/main" val="662769537"/>
                    </a:ext>
                  </a:extLst>
                </a:gridCol>
                <a:gridCol w="1689316">
                  <a:extLst>
                    <a:ext uri="{9D8B030D-6E8A-4147-A177-3AD203B41FA5}">
                      <a16:colId xmlns:a16="http://schemas.microsoft.com/office/drawing/2014/main" val="2518198368"/>
                    </a:ext>
                  </a:extLst>
                </a:gridCol>
                <a:gridCol w="2665708">
                  <a:extLst>
                    <a:ext uri="{9D8B030D-6E8A-4147-A177-3AD203B41FA5}">
                      <a16:colId xmlns:a16="http://schemas.microsoft.com/office/drawing/2014/main" val="4257116191"/>
                    </a:ext>
                  </a:extLst>
                </a:gridCol>
                <a:gridCol w="449445">
                  <a:extLst>
                    <a:ext uri="{9D8B030D-6E8A-4147-A177-3AD203B41FA5}">
                      <a16:colId xmlns:a16="http://schemas.microsoft.com/office/drawing/2014/main" val="2770238583"/>
                    </a:ext>
                  </a:extLst>
                </a:gridCol>
              </a:tblGrid>
              <a:tr h="714190">
                <a:tc>
                  <a:txBody>
                    <a:bodyPr/>
                    <a:lstStyle/>
                    <a:p>
                      <a:r>
                        <a:rPr lang="en-GB" sz="1600" b="1" dirty="0">
                          <a:solidFill>
                            <a:sysClr val="windowText" lastClr="000000"/>
                          </a:solidFill>
                          <a:effectLst/>
                        </a:rPr>
                        <a:t>Scanner Manufacturer </a:t>
                      </a:r>
                    </a:p>
                  </a:txBody>
                  <a:tcPr anchor="ctr"/>
                </a:tc>
                <a:tc>
                  <a:txBody>
                    <a:bodyPr/>
                    <a:lstStyle/>
                    <a:p>
                      <a:r>
                        <a:rPr lang="en-GB" sz="1600" b="1" dirty="0">
                          <a:solidFill>
                            <a:sysClr val="windowText" lastClr="000000"/>
                          </a:solidFill>
                          <a:effectLst/>
                        </a:rPr>
                        <a:t>Hardware</a:t>
                      </a:r>
                    </a:p>
                    <a:p>
                      <a:r>
                        <a:rPr lang="en-GB" sz="1600" b="1" dirty="0">
                          <a:solidFill>
                            <a:sysClr val="windowText" lastClr="000000"/>
                          </a:solidFill>
                          <a:effectLst/>
                        </a:rPr>
                        <a:t>Software</a:t>
                      </a:r>
                    </a:p>
                    <a:p>
                      <a:r>
                        <a:rPr lang="en-GB" sz="1600" b="1" dirty="0">
                          <a:solidFill>
                            <a:sysClr val="windowText" lastClr="000000"/>
                          </a:solidFill>
                          <a:effectLst/>
                        </a:rPr>
                        <a:t>Addition </a:t>
                      </a:r>
                    </a:p>
                  </a:txBody>
                  <a:tcPr anchor="ctr"/>
                </a:tc>
                <a:tc>
                  <a:txBody>
                    <a:bodyPr/>
                    <a:lstStyle/>
                    <a:p>
                      <a:r>
                        <a:rPr lang="en-GB" sz="1600" b="1" dirty="0">
                          <a:solidFill>
                            <a:sysClr val="windowText" lastClr="000000"/>
                          </a:solidFill>
                          <a:effectLst/>
                        </a:rPr>
                        <a:t>Field Strength </a:t>
                      </a:r>
                    </a:p>
                  </a:txBody>
                  <a:tcPr anchor="ctr"/>
                </a:tc>
                <a:tc>
                  <a:txBody>
                    <a:bodyPr/>
                    <a:lstStyle/>
                    <a:p>
                      <a:r>
                        <a:rPr lang="en-GB" sz="1600" b="1" dirty="0">
                          <a:solidFill>
                            <a:sysClr val="windowText" lastClr="000000"/>
                          </a:solidFill>
                          <a:effectLst/>
                        </a:rPr>
                        <a:t>Site </a:t>
                      </a:r>
                    </a:p>
                  </a:txBody>
                  <a:tcPr anchor="ctr"/>
                </a:tc>
                <a:tc>
                  <a:txBody>
                    <a:bodyPr/>
                    <a:lstStyle/>
                    <a:p>
                      <a:pPr marL="0" algn="l" defTabSz="914400" rtl="0" eaLnBrk="1" latinLnBrk="0" hangingPunct="1"/>
                      <a:r>
                        <a:rPr lang="en-GB" sz="1600" b="1" kern="1200" dirty="0">
                          <a:solidFill>
                            <a:sysClr val="windowText" lastClr="000000"/>
                          </a:solidFill>
                          <a:effectLst/>
                        </a:rPr>
                        <a:t>Acquisition </a:t>
                      </a:r>
                      <a:endParaRPr lang="en-GB" sz="1600" b="1" kern="1200" dirty="0">
                        <a:solidFill>
                          <a:sysClr val="windowText" lastClr="000000"/>
                        </a:solidFill>
                        <a:effectLst/>
                        <a:latin typeface="Calibri" panose="020F0502020204030204" pitchFamily="34" charset="0"/>
                        <a:ea typeface="+mn-ea"/>
                        <a:cs typeface="+mn-cs"/>
                      </a:endParaRPr>
                    </a:p>
                  </a:txBody>
                  <a:tcPr anchor="ctr"/>
                </a:tc>
                <a:tc>
                  <a:txBody>
                    <a:bodyPr/>
                    <a:lstStyle/>
                    <a:p>
                      <a:pPr marL="0" algn="l" defTabSz="914400" rtl="0" eaLnBrk="1" latinLnBrk="0" hangingPunct="1"/>
                      <a:r>
                        <a:rPr lang="en-GB" sz="1600" b="1" kern="1200" dirty="0">
                          <a:solidFill>
                            <a:sysClr val="windowText" lastClr="000000"/>
                          </a:solidFill>
                          <a:effectLst/>
                        </a:rPr>
                        <a:t>Pineapple Juice</a:t>
                      </a:r>
                      <a:endParaRPr lang="en-GB" sz="1600" b="1" kern="1200" dirty="0">
                        <a:solidFill>
                          <a:sysClr val="windowText" lastClr="000000"/>
                        </a:solidFill>
                        <a:effectLst/>
                        <a:latin typeface="Calibri" panose="020F0502020204030204" pitchFamily="34" charset="0"/>
                        <a:ea typeface="+mn-ea"/>
                        <a:cs typeface="+mn-cs"/>
                      </a:endParaRPr>
                    </a:p>
                  </a:txBody>
                  <a:tcPr anchor="ctr"/>
                </a:tc>
                <a:tc>
                  <a:txBody>
                    <a:bodyPr/>
                    <a:lstStyle/>
                    <a:p>
                      <a:pPr marL="0" algn="l" defTabSz="914400" rtl="0" eaLnBrk="1" latinLnBrk="0" hangingPunct="1"/>
                      <a:r>
                        <a:rPr lang="en-GB" sz="1600" b="1" kern="1200" dirty="0">
                          <a:solidFill>
                            <a:sysClr val="windowText" lastClr="000000"/>
                          </a:solidFill>
                          <a:effectLst/>
                          <a:latin typeface="Calibri" panose="020F0502020204030204" pitchFamily="34" charset="0"/>
                          <a:ea typeface="+mn-ea"/>
                          <a:cs typeface="+mn-cs"/>
                        </a:rPr>
                        <a:t>N</a:t>
                      </a:r>
                    </a:p>
                  </a:txBody>
                  <a:tcPr anchor="ctr"/>
                </a:tc>
                <a:extLst>
                  <a:ext uri="{0D108BD9-81ED-4DB2-BD59-A6C34878D82A}">
                    <a16:rowId xmlns:a16="http://schemas.microsoft.com/office/drawing/2014/main" val="3790803650"/>
                  </a:ext>
                </a:extLst>
              </a:tr>
              <a:tr h="714190">
                <a:tc>
                  <a:txBody>
                    <a:bodyPr/>
                    <a:lstStyle/>
                    <a:p>
                      <a:r>
                        <a:rPr lang="en-GB" sz="1600" b="0" dirty="0">
                          <a:solidFill>
                            <a:srgbClr val="3F3F3F"/>
                          </a:solidFill>
                          <a:effectLst/>
                        </a:rPr>
                        <a:t>Siemens </a:t>
                      </a:r>
                      <a:endParaRPr lang="en-GB" sz="1600" dirty="0">
                        <a:effectLst/>
                      </a:endParaRPr>
                    </a:p>
                  </a:txBody>
                  <a:tcPr anchor="ctr"/>
                </a:tc>
                <a:tc>
                  <a:txBody>
                    <a:bodyPr/>
                    <a:lstStyle/>
                    <a:p>
                      <a:r>
                        <a:rPr lang="en-GB" sz="1600" b="0" dirty="0">
                          <a:solidFill>
                            <a:srgbClr val="3F3F3F"/>
                          </a:solidFill>
                          <a:effectLst/>
                        </a:rPr>
                        <a:t>Prisma, E11C</a:t>
                      </a:r>
                    </a:p>
                    <a:p>
                      <a:r>
                        <a:rPr lang="en-GB" sz="1600" b="0" dirty="0" err="1">
                          <a:solidFill>
                            <a:srgbClr val="3F3F3F"/>
                          </a:solidFill>
                          <a:effectLst/>
                        </a:rPr>
                        <a:t>MyoMaps</a:t>
                      </a:r>
                      <a:endParaRPr lang="en-GB" sz="1600" dirty="0">
                        <a:effectLst/>
                      </a:endParaRPr>
                    </a:p>
                  </a:txBody>
                  <a:tcPr anchor="ctr"/>
                </a:tc>
                <a:tc>
                  <a:txBody>
                    <a:bodyPr/>
                    <a:lstStyle/>
                    <a:p>
                      <a:r>
                        <a:rPr lang="en-GB" sz="1600" b="0" dirty="0">
                          <a:solidFill>
                            <a:srgbClr val="3F3F3F"/>
                          </a:solidFill>
                          <a:effectLst/>
                        </a:rPr>
                        <a:t>3T </a:t>
                      </a:r>
                      <a:endParaRPr lang="en-GB" sz="1600" dirty="0">
                        <a:effectLst/>
                      </a:endParaRPr>
                    </a:p>
                  </a:txBody>
                  <a:tcPr anchor="ctr"/>
                </a:tc>
                <a:tc>
                  <a:txBody>
                    <a:bodyPr/>
                    <a:lstStyle/>
                    <a:p>
                      <a:r>
                        <a:rPr lang="en-GB" sz="1600" b="0" dirty="0">
                          <a:solidFill>
                            <a:srgbClr val="3F3F3F"/>
                          </a:solidFill>
                          <a:effectLst/>
                        </a:rPr>
                        <a:t>OCMR, Oxford </a:t>
                      </a:r>
                      <a:endParaRPr lang="en-GB" sz="1600" dirty="0">
                        <a:effectLst/>
                      </a:endParaRPr>
                    </a:p>
                  </a:txBody>
                  <a:tcPr anchor="ctr"/>
                </a:tc>
                <a:tc>
                  <a:txBody>
                    <a:bodyPr/>
                    <a:lstStyle/>
                    <a:p>
                      <a:r>
                        <a:rPr lang="en-GB" sz="1600" b="0" dirty="0">
                          <a:solidFill>
                            <a:srgbClr val="3F3F3F"/>
                          </a:solidFill>
                          <a:effectLst/>
                        </a:rPr>
                        <a:t>2 scans (on-off-on) </a:t>
                      </a:r>
                      <a:endParaRPr lang="en-GB" sz="1600" dirty="0">
                        <a:effectLst/>
                      </a:endParaRPr>
                    </a:p>
                  </a:txBody>
                  <a:tcPr anchor="ctr"/>
                </a:tc>
                <a:tc>
                  <a:txBody>
                    <a:bodyPr/>
                    <a:lstStyle/>
                    <a:p>
                      <a:r>
                        <a:rPr lang="en-GB" sz="1600" b="0" kern="1200" dirty="0">
                          <a:solidFill>
                            <a:srgbClr val="3F3F3F"/>
                          </a:solidFill>
                          <a:effectLst/>
                        </a:rPr>
                        <a:t>400ml of PJ 20 minutes prior to 2nd scan</a:t>
                      </a:r>
                      <a:endParaRPr lang="en-GB" sz="1600" b="0" kern="1200" dirty="0">
                        <a:solidFill>
                          <a:srgbClr val="3F3F3F"/>
                        </a:solidFill>
                        <a:effectLst/>
                        <a:latin typeface="Calibri" panose="020F0502020204030204" pitchFamily="34" charset="0"/>
                        <a:ea typeface="+mn-ea"/>
                        <a:cs typeface="+mn-cs"/>
                      </a:endParaRPr>
                    </a:p>
                  </a:txBody>
                  <a:tcPr anchor="ctr"/>
                </a:tc>
                <a:tc>
                  <a:txBody>
                    <a:bodyPr/>
                    <a:lstStyle/>
                    <a:p>
                      <a:r>
                        <a:rPr lang="en-GB" sz="1600" b="0" kern="1200" dirty="0">
                          <a:solidFill>
                            <a:srgbClr val="3F3F3F"/>
                          </a:solidFill>
                          <a:effectLst/>
                          <a:latin typeface="Calibri" panose="020F0502020204030204" pitchFamily="34" charset="0"/>
                          <a:ea typeface="+mn-ea"/>
                          <a:cs typeface="+mn-cs"/>
                        </a:rPr>
                        <a:t>17</a:t>
                      </a:r>
                    </a:p>
                  </a:txBody>
                  <a:tcPr anchor="ctr"/>
                </a:tc>
                <a:extLst>
                  <a:ext uri="{0D108BD9-81ED-4DB2-BD59-A6C34878D82A}">
                    <a16:rowId xmlns:a16="http://schemas.microsoft.com/office/drawing/2014/main" val="3255137201"/>
                  </a:ext>
                </a:extLst>
              </a:tr>
              <a:tr h="714190">
                <a:tc>
                  <a:txBody>
                    <a:bodyPr/>
                    <a:lstStyle/>
                    <a:p>
                      <a:r>
                        <a:rPr lang="en-GB" sz="1600" b="0" dirty="0">
                          <a:solidFill>
                            <a:srgbClr val="3F3F3F"/>
                          </a:solidFill>
                          <a:effectLst/>
                        </a:rPr>
                        <a:t>Siemens </a:t>
                      </a:r>
                      <a:endParaRPr lang="en-GB" sz="1600" dirty="0">
                        <a:effectLst/>
                      </a:endParaRPr>
                    </a:p>
                  </a:txBody>
                  <a:tcPr anchor="ctr"/>
                </a:tc>
                <a:tc>
                  <a:txBody>
                    <a:bodyPr/>
                    <a:lstStyle/>
                    <a:p>
                      <a:r>
                        <a:rPr lang="en-GB" sz="1600" b="0" dirty="0" err="1">
                          <a:solidFill>
                            <a:srgbClr val="3F3F3F"/>
                          </a:solidFill>
                          <a:effectLst/>
                        </a:rPr>
                        <a:t>Avantofit</a:t>
                      </a:r>
                      <a:r>
                        <a:rPr lang="en-GB" sz="1600" b="0" dirty="0">
                          <a:solidFill>
                            <a:srgbClr val="3F3F3F"/>
                          </a:solidFill>
                          <a:effectLst/>
                        </a:rPr>
                        <a:t>, E11C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dirty="0" err="1">
                          <a:solidFill>
                            <a:srgbClr val="3F3F3F"/>
                          </a:solidFill>
                          <a:effectLst/>
                        </a:rPr>
                        <a:t>MyoMaps</a:t>
                      </a:r>
                      <a:endParaRPr lang="en-GB" sz="1600" dirty="0">
                        <a:effectLst/>
                      </a:endParaRPr>
                    </a:p>
                  </a:txBody>
                  <a:tcPr anchor="ctr"/>
                </a:tc>
                <a:tc>
                  <a:txBody>
                    <a:bodyPr/>
                    <a:lstStyle/>
                    <a:p>
                      <a:r>
                        <a:rPr lang="en-GB" sz="1600" b="0" dirty="0">
                          <a:solidFill>
                            <a:srgbClr val="3F3F3F"/>
                          </a:solidFill>
                          <a:effectLst/>
                        </a:rPr>
                        <a:t>1.5 T </a:t>
                      </a:r>
                      <a:endParaRPr lang="en-GB" sz="1600" dirty="0">
                        <a:effectLst/>
                      </a:endParaRPr>
                    </a:p>
                  </a:txBody>
                  <a:tcPr anchor="ctr"/>
                </a:tc>
                <a:tc>
                  <a:txBody>
                    <a:bodyPr/>
                    <a:lstStyle/>
                    <a:p>
                      <a:r>
                        <a:rPr lang="en-GB" sz="1600" b="0" dirty="0">
                          <a:solidFill>
                            <a:srgbClr val="3F3F3F"/>
                          </a:solidFill>
                          <a:effectLst/>
                        </a:rPr>
                        <a:t>OCMR, Oxford </a:t>
                      </a:r>
                      <a:endParaRPr lang="en-GB" sz="1600" dirty="0">
                        <a:effectLst/>
                      </a:endParaRPr>
                    </a:p>
                  </a:txBody>
                  <a:tcPr anchor="ctr"/>
                </a:tc>
                <a:tc>
                  <a:txBody>
                    <a:bodyPr/>
                    <a:lstStyle/>
                    <a:p>
                      <a:r>
                        <a:rPr lang="en-GB" sz="1600" b="0" dirty="0">
                          <a:solidFill>
                            <a:srgbClr val="3F3F3F"/>
                          </a:solidFill>
                          <a:effectLst/>
                        </a:rPr>
                        <a:t>2 scans (on-off-on) </a:t>
                      </a:r>
                      <a:endParaRPr lang="en-GB" sz="1600" dirty="0">
                        <a:effectLst/>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kern="1200" dirty="0">
                          <a:solidFill>
                            <a:srgbClr val="3F3F3F"/>
                          </a:solidFill>
                          <a:effectLst/>
                        </a:rPr>
                        <a:t>400ml of PJ 20 minutes prior to 2nd scan</a:t>
                      </a:r>
                      <a:endParaRPr lang="en-GB" sz="1600" b="0" kern="1200" dirty="0">
                        <a:solidFill>
                          <a:srgbClr val="3F3F3F"/>
                        </a:solidFill>
                        <a:effectLst/>
                        <a:latin typeface="Calibri" panose="020F0502020204030204" pitchFamily="34" charset="0"/>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kern="1200" dirty="0">
                          <a:solidFill>
                            <a:srgbClr val="3F3F3F"/>
                          </a:solidFill>
                          <a:effectLst/>
                          <a:latin typeface="Calibri" panose="020F0502020204030204" pitchFamily="34" charset="0"/>
                          <a:ea typeface="+mn-ea"/>
                          <a:cs typeface="+mn-cs"/>
                        </a:rPr>
                        <a:t>13</a:t>
                      </a:r>
                    </a:p>
                  </a:txBody>
                  <a:tcPr anchor="ctr"/>
                </a:tc>
                <a:extLst>
                  <a:ext uri="{0D108BD9-81ED-4DB2-BD59-A6C34878D82A}">
                    <a16:rowId xmlns:a16="http://schemas.microsoft.com/office/drawing/2014/main" val="1492879009"/>
                  </a:ext>
                </a:extLst>
              </a:tr>
            </a:tbl>
          </a:graphicData>
        </a:graphic>
      </p:graphicFrame>
      <p:sp>
        <p:nvSpPr>
          <p:cNvPr id="7" name="TextBox 6">
            <a:extLst>
              <a:ext uri="{FF2B5EF4-FFF2-40B4-BE49-F238E27FC236}">
                <a16:creationId xmlns:a16="http://schemas.microsoft.com/office/drawing/2014/main" id="{D74E18EA-692C-C746-B115-25786C597618}"/>
              </a:ext>
            </a:extLst>
          </p:cNvPr>
          <p:cNvSpPr txBox="1"/>
          <p:nvPr/>
        </p:nvSpPr>
        <p:spPr>
          <a:xfrm>
            <a:off x="1858567" y="5198716"/>
            <a:ext cx="7953716" cy="369332"/>
          </a:xfrm>
          <a:prstGeom prst="rect">
            <a:avLst/>
          </a:prstGeom>
          <a:noFill/>
        </p:spPr>
        <p:txBody>
          <a:bodyPr wrap="none" rtlCol="0">
            <a:spAutoFit/>
          </a:bodyPr>
          <a:lstStyle/>
          <a:p>
            <a:r>
              <a:rPr lang="en-US" dirty="0"/>
              <a:t>Imaging Processing with </a:t>
            </a:r>
            <a:r>
              <a:rPr lang="en-US" dirty="0" err="1"/>
              <a:t>LiverMultiScan</a:t>
            </a:r>
            <a:r>
              <a:rPr lang="en-US" dirty="0"/>
              <a:t> (retrieve metrics: cT1, PDFF, Iron from T2*)</a:t>
            </a:r>
          </a:p>
        </p:txBody>
      </p:sp>
      <p:cxnSp>
        <p:nvCxnSpPr>
          <p:cNvPr id="15" name="Straight Connector 14">
            <a:extLst>
              <a:ext uri="{FF2B5EF4-FFF2-40B4-BE49-F238E27FC236}">
                <a16:creationId xmlns:a16="http://schemas.microsoft.com/office/drawing/2014/main" id="{66F80C77-5607-2344-B422-2CBC01106C6E}"/>
              </a:ext>
            </a:extLst>
          </p:cNvPr>
          <p:cNvCxnSpPr/>
          <p:nvPr/>
        </p:nvCxnSpPr>
        <p:spPr>
          <a:xfrm>
            <a:off x="1094014" y="1250461"/>
            <a:ext cx="0" cy="518299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6" name="Oval 15">
            <a:extLst>
              <a:ext uri="{FF2B5EF4-FFF2-40B4-BE49-F238E27FC236}">
                <a16:creationId xmlns:a16="http://schemas.microsoft.com/office/drawing/2014/main" id="{16F347FC-D430-9048-B120-EDFA7FFDA8C9}"/>
              </a:ext>
            </a:extLst>
          </p:cNvPr>
          <p:cNvSpPr/>
          <p:nvPr/>
        </p:nvSpPr>
        <p:spPr>
          <a:xfrm>
            <a:off x="1004205" y="1322973"/>
            <a:ext cx="179615" cy="212271"/>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77F8EB5-B60B-FB44-AF95-8D399DA5C20C}"/>
              </a:ext>
            </a:extLst>
          </p:cNvPr>
          <p:cNvSpPr/>
          <p:nvPr/>
        </p:nvSpPr>
        <p:spPr>
          <a:xfrm>
            <a:off x="1004206" y="2262297"/>
            <a:ext cx="179615" cy="212271"/>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11F1476-5C13-6D42-ACB5-E1792D621322}"/>
              </a:ext>
            </a:extLst>
          </p:cNvPr>
          <p:cNvSpPr/>
          <p:nvPr/>
        </p:nvSpPr>
        <p:spPr>
          <a:xfrm>
            <a:off x="1004205" y="5110485"/>
            <a:ext cx="179615" cy="212271"/>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F3BB4DA-0117-1C4C-A5B3-378DBC79BF5F}"/>
              </a:ext>
            </a:extLst>
          </p:cNvPr>
          <p:cNvSpPr/>
          <p:nvPr/>
        </p:nvSpPr>
        <p:spPr>
          <a:xfrm>
            <a:off x="996352" y="5837538"/>
            <a:ext cx="179615" cy="212271"/>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EB3498D-9660-6246-A8E0-82CD504BB077}"/>
              </a:ext>
            </a:extLst>
          </p:cNvPr>
          <p:cNvSpPr txBox="1"/>
          <p:nvPr/>
        </p:nvSpPr>
        <p:spPr>
          <a:xfrm>
            <a:off x="1858567" y="5759007"/>
            <a:ext cx="8443912" cy="369332"/>
          </a:xfrm>
          <a:prstGeom prst="rect">
            <a:avLst/>
          </a:prstGeom>
          <a:noFill/>
        </p:spPr>
        <p:txBody>
          <a:bodyPr wrap="square">
            <a:spAutoFit/>
          </a:bodyPr>
          <a:lstStyle/>
          <a:p>
            <a:r>
              <a:rPr lang="en-GB" dirty="0">
                <a:effectLst/>
              </a:rPr>
              <a:t>Distribution, Trend visualisation, Paired Tests, Bland Altman Analysis</a:t>
            </a:r>
          </a:p>
        </p:txBody>
      </p:sp>
      <p:sp>
        <p:nvSpPr>
          <p:cNvPr id="22" name="Date Placeholder 21">
            <a:extLst>
              <a:ext uri="{FF2B5EF4-FFF2-40B4-BE49-F238E27FC236}">
                <a16:creationId xmlns:a16="http://schemas.microsoft.com/office/drawing/2014/main" id="{5B55E680-1EDC-6142-8E3B-59211FB12586}"/>
              </a:ext>
            </a:extLst>
          </p:cNvPr>
          <p:cNvSpPr>
            <a:spLocks noGrp="1"/>
          </p:cNvSpPr>
          <p:nvPr>
            <p:ph type="dt" sz="half" idx="10"/>
          </p:nvPr>
        </p:nvSpPr>
        <p:spPr/>
        <p:txBody>
          <a:bodyPr/>
          <a:lstStyle/>
          <a:p>
            <a:fld id="{70AF9E24-97A2-0C4F-B9AD-3EE0A2FB679D}" type="datetime4">
              <a:rPr lang="en-GB" smtClean="0"/>
              <a:t>16 April 2022</a:t>
            </a:fld>
            <a:endParaRPr lang="en-US"/>
          </a:p>
        </p:txBody>
      </p:sp>
      <p:sp>
        <p:nvSpPr>
          <p:cNvPr id="23" name="Slide Number Placeholder 22">
            <a:extLst>
              <a:ext uri="{FF2B5EF4-FFF2-40B4-BE49-F238E27FC236}">
                <a16:creationId xmlns:a16="http://schemas.microsoft.com/office/drawing/2014/main" id="{ADC84614-8308-D043-84EB-F939798E799A}"/>
              </a:ext>
            </a:extLst>
          </p:cNvPr>
          <p:cNvSpPr>
            <a:spLocks noGrp="1"/>
          </p:cNvSpPr>
          <p:nvPr>
            <p:ph type="sldNum" sz="quarter" idx="12"/>
          </p:nvPr>
        </p:nvSpPr>
        <p:spPr/>
        <p:txBody>
          <a:bodyPr/>
          <a:lstStyle/>
          <a:p>
            <a:fld id="{AB283456-59C4-A54D-8424-204CA8FA9174}" type="slidenum">
              <a:rPr lang="en-US" smtClean="0"/>
              <a:t>4</a:t>
            </a:fld>
            <a:endParaRPr lang="en-US"/>
          </a:p>
        </p:txBody>
      </p:sp>
    </p:spTree>
    <p:extLst>
      <p:ext uri="{BB962C8B-B14F-4D97-AF65-F5344CB8AC3E}">
        <p14:creationId xmlns:p14="http://schemas.microsoft.com/office/powerpoint/2010/main" val="35895783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6B5C9BA-2202-1940-BAAE-22C51A5DDA57}"/>
              </a:ext>
            </a:extLst>
          </p:cNvPr>
          <p:cNvSpPr>
            <a:spLocks noGrp="1"/>
          </p:cNvSpPr>
          <p:nvPr>
            <p:ph type="dt" sz="half" idx="10"/>
          </p:nvPr>
        </p:nvSpPr>
        <p:spPr>
          <a:xfrm>
            <a:off x="545957" y="6185202"/>
            <a:ext cx="2743200" cy="365125"/>
          </a:xfrm>
        </p:spPr>
        <p:txBody>
          <a:bodyPr/>
          <a:lstStyle/>
          <a:p>
            <a:fld id="{FBB48A33-CC40-C445-A31A-751E9ED820C7}" type="datetime4">
              <a:rPr lang="en-GB" smtClean="0"/>
              <a:t>16 April 2022</a:t>
            </a:fld>
            <a:endParaRPr lang="en-US"/>
          </a:p>
        </p:txBody>
      </p:sp>
      <p:sp>
        <p:nvSpPr>
          <p:cNvPr id="5" name="Slide Number Placeholder 4">
            <a:extLst>
              <a:ext uri="{FF2B5EF4-FFF2-40B4-BE49-F238E27FC236}">
                <a16:creationId xmlns:a16="http://schemas.microsoft.com/office/drawing/2014/main" id="{F88D3308-34D1-FB4D-83F6-0D53420B831D}"/>
              </a:ext>
            </a:extLst>
          </p:cNvPr>
          <p:cNvSpPr>
            <a:spLocks noGrp="1"/>
          </p:cNvSpPr>
          <p:nvPr>
            <p:ph type="sldNum" sz="quarter" idx="12"/>
          </p:nvPr>
        </p:nvSpPr>
        <p:spPr>
          <a:xfrm>
            <a:off x="8318357" y="6185202"/>
            <a:ext cx="2743200" cy="365125"/>
          </a:xfrm>
        </p:spPr>
        <p:txBody>
          <a:bodyPr/>
          <a:lstStyle/>
          <a:p>
            <a:fld id="{AB283456-59C4-A54D-8424-204CA8FA9174}" type="slidenum">
              <a:rPr lang="en-US" smtClean="0"/>
              <a:t>49</a:t>
            </a:fld>
            <a:endParaRPr lang="en-US"/>
          </a:p>
        </p:txBody>
      </p:sp>
      <p:sp>
        <p:nvSpPr>
          <p:cNvPr id="11" name="Rectangle 10">
            <a:extLst>
              <a:ext uri="{FF2B5EF4-FFF2-40B4-BE49-F238E27FC236}">
                <a16:creationId xmlns:a16="http://schemas.microsoft.com/office/drawing/2014/main" id="{3CBA470B-0815-024F-B243-E8A14119B1DC}"/>
              </a:ext>
            </a:extLst>
          </p:cNvPr>
          <p:cNvSpPr/>
          <p:nvPr/>
        </p:nvSpPr>
        <p:spPr>
          <a:xfrm rot="5400000">
            <a:off x="2770598" y="4901533"/>
            <a:ext cx="309966" cy="2430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83446CB-4004-4045-A79D-0D910963AC85}"/>
              </a:ext>
            </a:extLst>
          </p:cNvPr>
          <p:cNvSpPr/>
          <p:nvPr/>
        </p:nvSpPr>
        <p:spPr>
          <a:xfrm>
            <a:off x="1710581" y="4293008"/>
            <a:ext cx="303831" cy="391758"/>
          </a:xfrm>
          <a:prstGeom prst="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070C0"/>
              </a:solidFill>
            </a:endParaRPr>
          </a:p>
        </p:txBody>
      </p:sp>
      <p:sp>
        <p:nvSpPr>
          <p:cNvPr id="32" name="Rectangle 31">
            <a:extLst>
              <a:ext uri="{FF2B5EF4-FFF2-40B4-BE49-F238E27FC236}">
                <a16:creationId xmlns:a16="http://schemas.microsoft.com/office/drawing/2014/main" id="{6C798D4B-57C7-0044-8DD4-BC1CA1A46F89}"/>
              </a:ext>
            </a:extLst>
          </p:cNvPr>
          <p:cNvSpPr/>
          <p:nvPr/>
        </p:nvSpPr>
        <p:spPr>
          <a:xfrm>
            <a:off x="2349705" y="2175548"/>
            <a:ext cx="309966" cy="249522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7B1B2C3-1AF4-374A-B431-8F9C7D639D49}"/>
              </a:ext>
            </a:extLst>
          </p:cNvPr>
          <p:cNvSpPr/>
          <p:nvPr/>
        </p:nvSpPr>
        <p:spPr>
          <a:xfrm>
            <a:off x="2954684" y="323503"/>
            <a:ext cx="319652" cy="4347272"/>
          </a:xfrm>
          <a:prstGeom prst="rect">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070C0"/>
              </a:solidFill>
            </a:endParaRPr>
          </a:p>
        </p:txBody>
      </p:sp>
      <p:sp>
        <p:nvSpPr>
          <p:cNvPr id="34" name="Rectangle 33">
            <a:extLst>
              <a:ext uri="{FF2B5EF4-FFF2-40B4-BE49-F238E27FC236}">
                <a16:creationId xmlns:a16="http://schemas.microsoft.com/office/drawing/2014/main" id="{A810F6F8-9CD4-B446-8BA3-D1339B448F51}"/>
              </a:ext>
            </a:extLst>
          </p:cNvPr>
          <p:cNvSpPr/>
          <p:nvPr/>
        </p:nvSpPr>
        <p:spPr>
          <a:xfrm rot="5400000">
            <a:off x="2712479" y="3831752"/>
            <a:ext cx="309966" cy="2313762"/>
          </a:xfrm>
          <a:prstGeom prst="rect">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5D31059B-9733-BE48-BCF1-FBE987BEB620}"/>
              </a:ext>
            </a:extLst>
          </p:cNvPr>
          <p:cNvSpPr/>
          <p:nvPr/>
        </p:nvSpPr>
        <p:spPr>
          <a:xfrm rot="5400000">
            <a:off x="2715136" y="4345553"/>
            <a:ext cx="359690" cy="2368800"/>
          </a:xfrm>
          <a:prstGeom prst="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7" name="2-2">
            <a:extLst>
              <a:ext uri="{FF2B5EF4-FFF2-40B4-BE49-F238E27FC236}">
                <a16:creationId xmlns:a16="http://schemas.microsoft.com/office/drawing/2014/main" id="{ED672E3C-0921-A24B-98D6-9BE31750ED06}"/>
              </a:ext>
            </a:extLst>
          </p:cNvPr>
          <p:cNvSpPr/>
          <p:nvPr/>
        </p:nvSpPr>
        <p:spPr>
          <a:xfrm rot="5400000">
            <a:off x="5680914" y="4901533"/>
            <a:ext cx="309966" cy="2430000"/>
          </a:xfrm>
          <a:prstGeom prst="rect">
            <a:avLst/>
          </a:prstGeom>
          <a:solidFill>
            <a:schemeClr val="dk1">
              <a:alpha val="15774"/>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1-1">
            <a:extLst>
              <a:ext uri="{FF2B5EF4-FFF2-40B4-BE49-F238E27FC236}">
                <a16:creationId xmlns:a16="http://schemas.microsoft.com/office/drawing/2014/main" id="{5EFFBC3A-E857-EE4C-AD87-6B9C8E24A799}"/>
              </a:ext>
            </a:extLst>
          </p:cNvPr>
          <p:cNvSpPr/>
          <p:nvPr/>
        </p:nvSpPr>
        <p:spPr>
          <a:xfrm>
            <a:off x="4620897" y="4293008"/>
            <a:ext cx="303831" cy="391758"/>
          </a:xfrm>
          <a:prstGeom prst="rect">
            <a:avLst/>
          </a:prstGeom>
          <a:solidFill>
            <a:srgbClr val="FFC000">
              <a:alpha val="21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070C0"/>
              </a:solidFill>
            </a:endParaRPr>
          </a:p>
        </p:txBody>
      </p:sp>
      <p:sp>
        <p:nvSpPr>
          <p:cNvPr id="39" name="2-1">
            <a:extLst>
              <a:ext uri="{FF2B5EF4-FFF2-40B4-BE49-F238E27FC236}">
                <a16:creationId xmlns:a16="http://schemas.microsoft.com/office/drawing/2014/main" id="{1A861A08-78D7-6148-9724-BC17F5AF1D94}"/>
              </a:ext>
            </a:extLst>
          </p:cNvPr>
          <p:cNvSpPr/>
          <p:nvPr/>
        </p:nvSpPr>
        <p:spPr>
          <a:xfrm>
            <a:off x="5260021" y="2175548"/>
            <a:ext cx="309966" cy="2495227"/>
          </a:xfrm>
          <a:prstGeom prst="rect">
            <a:avLst/>
          </a:prstGeom>
          <a:solidFill>
            <a:schemeClr val="dk1">
              <a:alpha val="19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0" name="3-1">
            <a:extLst>
              <a:ext uri="{FF2B5EF4-FFF2-40B4-BE49-F238E27FC236}">
                <a16:creationId xmlns:a16="http://schemas.microsoft.com/office/drawing/2014/main" id="{7AFBE8CF-DE8D-2841-A799-7E16BCD98537}"/>
              </a:ext>
            </a:extLst>
          </p:cNvPr>
          <p:cNvSpPr/>
          <p:nvPr/>
        </p:nvSpPr>
        <p:spPr>
          <a:xfrm>
            <a:off x="5865000" y="323503"/>
            <a:ext cx="319652" cy="4347272"/>
          </a:xfrm>
          <a:prstGeom prst="rect">
            <a:avLst/>
          </a:prstGeom>
          <a:solidFill>
            <a:srgbClr val="0070C0">
              <a:alpha val="23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0070C0"/>
              </a:solidFill>
            </a:endParaRPr>
          </a:p>
        </p:txBody>
      </p:sp>
      <p:sp>
        <p:nvSpPr>
          <p:cNvPr id="41" name="3-2">
            <a:extLst>
              <a:ext uri="{FF2B5EF4-FFF2-40B4-BE49-F238E27FC236}">
                <a16:creationId xmlns:a16="http://schemas.microsoft.com/office/drawing/2014/main" id="{11663FA0-24E7-1C42-926C-FE3D5E90A49F}"/>
              </a:ext>
            </a:extLst>
          </p:cNvPr>
          <p:cNvSpPr/>
          <p:nvPr/>
        </p:nvSpPr>
        <p:spPr>
          <a:xfrm rot="5400000">
            <a:off x="5622795" y="3831752"/>
            <a:ext cx="309966" cy="2313762"/>
          </a:xfrm>
          <a:prstGeom prst="rect">
            <a:avLst/>
          </a:prstGeom>
          <a:solidFill>
            <a:srgbClr val="0070C0">
              <a:alpha val="19852"/>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2" name="1-2">
            <a:extLst>
              <a:ext uri="{FF2B5EF4-FFF2-40B4-BE49-F238E27FC236}">
                <a16:creationId xmlns:a16="http://schemas.microsoft.com/office/drawing/2014/main" id="{B7EECE16-CFE0-2D43-A275-EFC98C105089}"/>
              </a:ext>
            </a:extLst>
          </p:cNvPr>
          <p:cNvSpPr/>
          <p:nvPr/>
        </p:nvSpPr>
        <p:spPr>
          <a:xfrm rot="5400000">
            <a:off x="5625452" y="4345553"/>
            <a:ext cx="359690" cy="2368800"/>
          </a:xfrm>
          <a:prstGeom prst="rect">
            <a:avLst/>
          </a:prstGeom>
          <a:solidFill>
            <a:srgbClr val="FFC000">
              <a:alpha val="28832"/>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44213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P spid="41" grpId="0" animBg="1"/>
      <p:bldP spid="4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6B5C9BA-2202-1940-BAAE-22C51A5DDA57}"/>
              </a:ext>
            </a:extLst>
          </p:cNvPr>
          <p:cNvSpPr>
            <a:spLocks noGrp="1"/>
          </p:cNvSpPr>
          <p:nvPr>
            <p:ph type="dt" sz="half" idx="10"/>
          </p:nvPr>
        </p:nvSpPr>
        <p:spPr/>
        <p:txBody>
          <a:bodyPr/>
          <a:lstStyle/>
          <a:p>
            <a:fld id="{FBB48A33-CC40-C445-A31A-751E9ED820C7}" type="datetime4">
              <a:rPr lang="en-GB" smtClean="0"/>
              <a:t>16 April 2022</a:t>
            </a:fld>
            <a:endParaRPr lang="en-US"/>
          </a:p>
        </p:txBody>
      </p:sp>
      <p:sp>
        <p:nvSpPr>
          <p:cNvPr id="5" name="Slide Number Placeholder 4">
            <a:extLst>
              <a:ext uri="{FF2B5EF4-FFF2-40B4-BE49-F238E27FC236}">
                <a16:creationId xmlns:a16="http://schemas.microsoft.com/office/drawing/2014/main" id="{F88D3308-34D1-FB4D-83F6-0D53420B831D}"/>
              </a:ext>
            </a:extLst>
          </p:cNvPr>
          <p:cNvSpPr>
            <a:spLocks noGrp="1"/>
          </p:cNvSpPr>
          <p:nvPr>
            <p:ph type="sldNum" sz="quarter" idx="12"/>
          </p:nvPr>
        </p:nvSpPr>
        <p:spPr/>
        <p:txBody>
          <a:bodyPr/>
          <a:lstStyle/>
          <a:p>
            <a:fld id="{AB283456-59C4-A54D-8424-204CA8FA9174}" type="slidenum">
              <a:rPr lang="en-US" smtClean="0"/>
              <a:t>50</a:t>
            </a:fld>
            <a:endParaRPr lang="en-US"/>
          </a:p>
        </p:txBody>
      </p:sp>
      <p:sp>
        <p:nvSpPr>
          <p:cNvPr id="55" name="3-2">
            <a:extLst>
              <a:ext uri="{FF2B5EF4-FFF2-40B4-BE49-F238E27FC236}">
                <a16:creationId xmlns:a16="http://schemas.microsoft.com/office/drawing/2014/main" id="{952BE39A-B833-7043-B7FA-0DB9992ED068}"/>
              </a:ext>
            </a:extLst>
          </p:cNvPr>
          <p:cNvSpPr/>
          <p:nvPr/>
        </p:nvSpPr>
        <p:spPr>
          <a:xfrm rot="5400000">
            <a:off x="3888148" y="4447823"/>
            <a:ext cx="309966" cy="2430000"/>
          </a:xfrm>
          <a:prstGeom prst="rect">
            <a:avLst/>
          </a:prstGeom>
          <a:solidFill>
            <a:schemeClr val="dk1">
              <a:alpha val="15774"/>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3-1">
            <a:extLst>
              <a:ext uri="{FF2B5EF4-FFF2-40B4-BE49-F238E27FC236}">
                <a16:creationId xmlns:a16="http://schemas.microsoft.com/office/drawing/2014/main" id="{BBB81942-598F-0041-B326-C7D1B34C5283}"/>
              </a:ext>
            </a:extLst>
          </p:cNvPr>
          <p:cNvSpPr/>
          <p:nvPr/>
        </p:nvSpPr>
        <p:spPr>
          <a:xfrm>
            <a:off x="4817473" y="1464140"/>
            <a:ext cx="319652" cy="4347272"/>
          </a:xfrm>
          <a:prstGeom prst="rect">
            <a:avLst/>
          </a:prstGeom>
          <a:solidFill>
            <a:srgbClr val="0070C0">
              <a:alpha val="23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0070C0"/>
              </a:solidFill>
            </a:endParaRPr>
          </a:p>
        </p:txBody>
      </p:sp>
      <mc:AlternateContent xmlns:mc="http://schemas.openxmlformats.org/markup-compatibility/2006" xmlns:p14="http://schemas.microsoft.com/office/powerpoint/2010/main">
        <mc:Choice Requires="p14">
          <p:contentPart p14:bwMode="auto" r:id="rId3">
            <p14:nvContentPartPr>
              <p14:cNvPr id="61" name="3-3">
                <a:extLst>
                  <a:ext uri="{FF2B5EF4-FFF2-40B4-BE49-F238E27FC236}">
                    <a16:creationId xmlns:a16="http://schemas.microsoft.com/office/drawing/2014/main" id="{65033F25-DA2D-9348-8CED-04FCB1CB54FD}"/>
                  </a:ext>
                </a:extLst>
              </p14:cNvPr>
              <p14:cNvContentPartPr/>
              <p14:nvPr/>
            </p14:nvContentPartPr>
            <p14:xfrm>
              <a:off x="5143147" y="1464140"/>
              <a:ext cx="360" cy="360"/>
            </p14:xfrm>
          </p:contentPart>
        </mc:Choice>
        <mc:Fallback xmlns="">
          <p:pic>
            <p:nvPicPr>
              <p:cNvPr id="61" name="3-3">
                <a:extLst>
                  <a:ext uri="{FF2B5EF4-FFF2-40B4-BE49-F238E27FC236}">
                    <a16:creationId xmlns:a16="http://schemas.microsoft.com/office/drawing/2014/main" id="{65033F25-DA2D-9348-8CED-04FCB1CB54FD}"/>
                  </a:ext>
                </a:extLst>
              </p:cNvPr>
              <p:cNvPicPr/>
              <p:nvPr/>
            </p:nvPicPr>
            <p:blipFill>
              <a:blip r:embed="rId4"/>
              <a:stretch>
                <a:fillRect/>
              </a:stretch>
            </p:blipFill>
            <p:spPr>
              <a:xfrm>
                <a:off x="5107507" y="1428500"/>
                <a:ext cx="72000" cy="72000"/>
              </a:xfrm>
              <a:prstGeom prst="rect">
                <a:avLst/>
              </a:prstGeom>
            </p:spPr>
          </p:pic>
        </mc:Fallback>
      </mc:AlternateContent>
      <p:sp>
        <p:nvSpPr>
          <p:cNvPr id="59" name="2-2">
            <a:extLst>
              <a:ext uri="{FF2B5EF4-FFF2-40B4-BE49-F238E27FC236}">
                <a16:creationId xmlns:a16="http://schemas.microsoft.com/office/drawing/2014/main" id="{F183F0B3-482E-B94D-9EF7-B7E6D6D5E221}"/>
              </a:ext>
            </a:extLst>
          </p:cNvPr>
          <p:cNvSpPr/>
          <p:nvPr/>
        </p:nvSpPr>
        <p:spPr>
          <a:xfrm rot="5400000">
            <a:off x="3835713" y="4492310"/>
            <a:ext cx="309966" cy="2313762"/>
          </a:xfrm>
          <a:prstGeom prst="rect">
            <a:avLst/>
          </a:prstGeom>
          <a:solidFill>
            <a:srgbClr val="0070C0">
              <a:alpha val="19852"/>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7" name="2-1">
            <a:extLst>
              <a:ext uri="{FF2B5EF4-FFF2-40B4-BE49-F238E27FC236}">
                <a16:creationId xmlns:a16="http://schemas.microsoft.com/office/drawing/2014/main" id="{D55133E5-C957-114D-9023-9D975DDDDA49}"/>
              </a:ext>
            </a:extLst>
          </p:cNvPr>
          <p:cNvSpPr/>
          <p:nvPr/>
        </p:nvSpPr>
        <p:spPr>
          <a:xfrm>
            <a:off x="4942719" y="3316185"/>
            <a:ext cx="309966" cy="2495227"/>
          </a:xfrm>
          <a:prstGeom prst="rect">
            <a:avLst/>
          </a:prstGeom>
          <a:solidFill>
            <a:schemeClr val="dk1">
              <a:alpha val="19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62" name="2-3">
                <a:extLst>
                  <a:ext uri="{FF2B5EF4-FFF2-40B4-BE49-F238E27FC236}">
                    <a16:creationId xmlns:a16="http://schemas.microsoft.com/office/drawing/2014/main" id="{C8987866-816F-9940-98CA-5F76F1BB4141}"/>
                  </a:ext>
                </a:extLst>
              </p14:cNvPr>
              <p14:cNvContentPartPr/>
              <p14:nvPr/>
            </p14:nvContentPartPr>
            <p14:xfrm>
              <a:off x="5252325" y="3309431"/>
              <a:ext cx="360" cy="360"/>
            </p14:xfrm>
          </p:contentPart>
        </mc:Choice>
        <mc:Fallback xmlns="">
          <p:pic>
            <p:nvPicPr>
              <p:cNvPr id="62" name="2-3">
                <a:extLst>
                  <a:ext uri="{FF2B5EF4-FFF2-40B4-BE49-F238E27FC236}">
                    <a16:creationId xmlns:a16="http://schemas.microsoft.com/office/drawing/2014/main" id="{C8987866-816F-9940-98CA-5F76F1BB4141}"/>
                  </a:ext>
                </a:extLst>
              </p:cNvPr>
              <p:cNvPicPr/>
              <p:nvPr/>
            </p:nvPicPr>
            <p:blipFill>
              <a:blip r:embed="rId4"/>
              <a:stretch>
                <a:fillRect/>
              </a:stretch>
            </p:blipFill>
            <p:spPr>
              <a:xfrm>
                <a:off x="5216325" y="3273431"/>
                <a:ext cx="72000" cy="72000"/>
              </a:xfrm>
              <a:prstGeom prst="rect">
                <a:avLst/>
              </a:prstGeom>
            </p:spPr>
          </p:pic>
        </mc:Fallback>
      </mc:AlternateContent>
      <p:sp>
        <p:nvSpPr>
          <p:cNvPr id="60" name="1-2">
            <a:extLst>
              <a:ext uri="{FF2B5EF4-FFF2-40B4-BE49-F238E27FC236}">
                <a16:creationId xmlns:a16="http://schemas.microsoft.com/office/drawing/2014/main" id="{F2ABD4EF-963A-8846-A154-69567A10543A}"/>
              </a:ext>
            </a:extLst>
          </p:cNvPr>
          <p:cNvSpPr/>
          <p:nvPr/>
        </p:nvSpPr>
        <p:spPr>
          <a:xfrm rot="5400000">
            <a:off x="3853473" y="4477669"/>
            <a:ext cx="311536" cy="2368800"/>
          </a:xfrm>
          <a:prstGeom prst="rect">
            <a:avLst/>
          </a:prstGeom>
          <a:solidFill>
            <a:srgbClr val="FFC000">
              <a:alpha val="28832"/>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6" name="1-1">
            <a:extLst>
              <a:ext uri="{FF2B5EF4-FFF2-40B4-BE49-F238E27FC236}">
                <a16:creationId xmlns:a16="http://schemas.microsoft.com/office/drawing/2014/main" id="{36E104BE-A760-EA45-80A8-58071E44338B}"/>
              </a:ext>
            </a:extLst>
          </p:cNvPr>
          <p:cNvSpPr/>
          <p:nvPr/>
        </p:nvSpPr>
        <p:spPr>
          <a:xfrm>
            <a:off x="4884411" y="5422550"/>
            <a:ext cx="303831" cy="391758"/>
          </a:xfrm>
          <a:prstGeom prst="rect">
            <a:avLst/>
          </a:prstGeom>
          <a:solidFill>
            <a:srgbClr val="FFC000">
              <a:alpha val="21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070C0"/>
              </a:solidFill>
            </a:endParaRPr>
          </a:p>
        </p:txBody>
      </p:sp>
      <mc:AlternateContent xmlns:mc="http://schemas.openxmlformats.org/markup-compatibility/2006" xmlns:p14="http://schemas.microsoft.com/office/powerpoint/2010/main">
        <mc:Choice Requires="p14">
          <p:contentPart p14:bwMode="auto" r:id="rId6">
            <p14:nvContentPartPr>
              <p14:cNvPr id="63" name="1-3">
                <a:extLst>
                  <a:ext uri="{FF2B5EF4-FFF2-40B4-BE49-F238E27FC236}">
                    <a16:creationId xmlns:a16="http://schemas.microsoft.com/office/drawing/2014/main" id="{DCC84324-C10D-0E47-B017-B49BD7ECD2B9}"/>
                  </a:ext>
                </a:extLst>
              </p14:cNvPr>
              <p14:cNvContentPartPr/>
              <p14:nvPr/>
            </p14:nvContentPartPr>
            <p14:xfrm>
              <a:off x="5193133" y="5422190"/>
              <a:ext cx="360" cy="360"/>
            </p14:xfrm>
          </p:contentPart>
        </mc:Choice>
        <mc:Fallback xmlns="">
          <p:pic>
            <p:nvPicPr>
              <p:cNvPr id="63" name="1-3">
                <a:extLst>
                  <a:ext uri="{FF2B5EF4-FFF2-40B4-BE49-F238E27FC236}">
                    <a16:creationId xmlns:a16="http://schemas.microsoft.com/office/drawing/2014/main" id="{DCC84324-C10D-0E47-B017-B49BD7ECD2B9}"/>
                  </a:ext>
                </a:extLst>
              </p:cNvPr>
              <p:cNvPicPr/>
              <p:nvPr/>
            </p:nvPicPr>
            <p:blipFill>
              <a:blip r:embed="rId4"/>
              <a:stretch>
                <a:fillRect/>
              </a:stretch>
            </p:blipFill>
            <p:spPr>
              <a:xfrm>
                <a:off x="5157493" y="538655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4" name="Ink 63">
                <a:extLst>
                  <a:ext uri="{FF2B5EF4-FFF2-40B4-BE49-F238E27FC236}">
                    <a16:creationId xmlns:a16="http://schemas.microsoft.com/office/drawing/2014/main" id="{4894F441-F853-2546-A763-09E0AF62127A}"/>
                  </a:ext>
                </a:extLst>
              </p14:cNvPr>
              <p14:cNvContentPartPr/>
              <p14:nvPr/>
            </p14:nvContentPartPr>
            <p14:xfrm>
              <a:off x="7393535" y="1515139"/>
              <a:ext cx="360" cy="360"/>
            </p14:xfrm>
          </p:contentPart>
        </mc:Choice>
        <mc:Fallback xmlns="">
          <p:pic>
            <p:nvPicPr>
              <p:cNvPr id="64" name="Ink 63">
                <a:extLst>
                  <a:ext uri="{FF2B5EF4-FFF2-40B4-BE49-F238E27FC236}">
                    <a16:creationId xmlns:a16="http://schemas.microsoft.com/office/drawing/2014/main" id="{4894F441-F853-2546-A763-09E0AF62127A}"/>
                  </a:ext>
                </a:extLst>
              </p:cNvPr>
              <p:cNvPicPr/>
              <p:nvPr/>
            </p:nvPicPr>
            <p:blipFill>
              <a:blip r:embed="rId4"/>
              <a:stretch>
                <a:fillRect/>
              </a:stretch>
            </p:blipFill>
            <p:spPr>
              <a:xfrm>
                <a:off x="7357895" y="1479499"/>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5" name="Ink 64">
                <a:extLst>
                  <a:ext uri="{FF2B5EF4-FFF2-40B4-BE49-F238E27FC236}">
                    <a16:creationId xmlns:a16="http://schemas.microsoft.com/office/drawing/2014/main" id="{844A730B-A8D0-F044-AD98-A90A4749EA7D}"/>
                  </a:ext>
                </a:extLst>
              </p14:cNvPr>
              <p14:cNvContentPartPr/>
              <p14:nvPr/>
            </p14:nvContentPartPr>
            <p14:xfrm>
              <a:off x="7469855" y="3358699"/>
              <a:ext cx="360" cy="360"/>
            </p14:xfrm>
          </p:contentPart>
        </mc:Choice>
        <mc:Fallback xmlns="">
          <p:pic>
            <p:nvPicPr>
              <p:cNvPr id="65" name="Ink 64">
                <a:extLst>
                  <a:ext uri="{FF2B5EF4-FFF2-40B4-BE49-F238E27FC236}">
                    <a16:creationId xmlns:a16="http://schemas.microsoft.com/office/drawing/2014/main" id="{844A730B-A8D0-F044-AD98-A90A4749EA7D}"/>
                  </a:ext>
                </a:extLst>
              </p:cNvPr>
              <p:cNvPicPr/>
              <p:nvPr/>
            </p:nvPicPr>
            <p:blipFill>
              <a:blip r:embed="rId4"/>
              <a:stretch>
                <a:fillRect/>
              </a:stretch>
            </p:blipFill>
            <p:spPr>
              <a:xfrm>
                <a:off x="7433855" y="3322699"/>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6" name="Ink 65">
                <a:extLst>
                  <a:ext uri="{FF2B5EF4-FFF2-40B4-BE49-F238E27FC236}">
                    <a16:creationId xmlns:a16="http://schemas.microsoft.com/office/drawing/2014/main" id="{DDA1A5D9-9329-E649-AF4B-70E2A4F0DDD5}"/>
                  </a:ext>
                </a:extLst>
              </p14:cNvPr>
              <p14:cNvContentPartPr/>
              <p14:nvPr/>
            </p14:nvContentPartPr>
            <p14:xfrm>
              <a:off x="7384535" y="5502139"/>
              <a:ext cx="360" cy="360"/>
            </p14:xfrm>
          </p:contentPart>
        </mc:Choice>
        <mc:Fallback xmlns="">
          <p:pic>
            <p:nvPicPr>
              <p:cNvPr id="66" name="Ink 65">
                <a:extLst>
                  <a:ext uri="{FF2B5EF4-FFF2-40B4-BE49-F238E27FC236}">
                    <a16:creationId xmlns:a16="http://schemas.microsoft.com/office/drawing/2014/main" id="{DDA1A5D9-9329-E649-AF4B-70E2A4F0DDD5}"/>
                  </a:ext>
                </a:extLst>
              </p:cNvPr>
              <p:cNvPicPr/>
              <p:nvPr/>
            </p:nvPicPr>
            <p:blipFill>
              <a:blip r:embed="rId4"/>
              <a:stretch>
                <a:fillRect/>
              </a:stretch>
            </p:blipFill>
            <p:spPr>
              <a:xfrm>
                <a:off x="7348895" y="5466499"/>
                <a:ext cx="72000" cy="72000"/>
              </a:xfrm>
              <a:prstGeom prst="rect">
                <a:avLst/>
              </a:prstGeom>
            </p:spPr>
          </p:pic>
        </mc:Fallback>
      </mc:AlternateContent>
      <p:cxnSp>
        <p:nvCxnSpPr>
          <p:cNvPr id="3" name="Straight Connector 2">
            <a:extLst>
              <a:ext uri="{FF2B5EF4-FFF2-40B4-BE49-F238E27FC236}">
                <a16:creationId xmlns:a16="http://schemas.microsoft.com/office/drawing/2014/main" id="{DCFF8C0B-2AEA-FC4B-9BBD-89D0377D2B15}"/>
              </a:ext>
            </a:extLst>
          </p:cNvPr>
          <p:cNvCxnSpPr>
            <a:cxnSpLocks/>
          </p:cNvCxnSpPr>
          <p:nvPr/>
        </p:nvCxnSpPr>
        <p:spPr>
          <a:xfrm>
            <a:off x="6037974" y="779446"/>
            <a:ext cx="28548" cy="5307631"/>
          </a:xfrm>
          <a:prstGeom prst="line">
            <a:avLst/>
          </a:prstGeom>
          <a:ln>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73CEE798-203B-9A43-A955-2A85D460AAF8}"/>
              </a:ext>
            </a:extLst>
          </p:cNvPr>
          <p:cNvCxnSpPr>
            <a:cxnSpLocks/>
          </p:cNvCxnSpPr>
          <p:nvPr/>
        </p:nvCxnSpPr>
        <p:spPr>
          <a:xfrm flipH="1">
            <a:off x="6071465" y="6087077"/>
            <a:ext cx="3363870" cy="0"/>
          </a:xfrm>
          <a:prstGeom prst="line">
            <a:avLst/>
          </a:prstGeom>
          <a:ln>
            <a:solidFill>
              <a:schemeClr val="tx1"/>
            </a:solidFill>
            <a:headEnd type="arrow"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15476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7F685-E2C4-C748-85AF-B39E5E94D597}"/>
              </a:ext>
            </a:extLst>
          </p:cNvPr>
          <p:cNvSpPr>
            <a:spLocks noGrp="1"/>
          </p:cNvSpPr>
          <p:nvPr>
            <p:ph type="title"/>
          </p:nvPr>
        </p:nvSpPr>
        <p:spPr/>
        <p:txBody>
          <a:bodyPr/>
          <a:lstStyle/>
          <a:p>
            <a:r>
              <a:rPr lang="en-US" dirty="0"/>
              <a:t>Explore the distribution</a:t>
            </a:r>
          </a:p>
        </p:txBody>
      </p:sp>
      <p:pic>
        <p:nvPicPr>
          <p:cNvPr id="4" name="Picture 3" descr="Chart, box and whisker chart&#10;&#10;Description automatically generated">
            <a:extLst>
              <a:ext uri="{FF2B5EF4-FFF2-40B4-BE49-F238E27FC236}">
                <a16:creationId xmlns:a16="http://schemas.microsoft.com/office/drawing/2014/main" id="{CA3900D4-AB40-B445-BD61-A44C5548E6F6}"/>
              </a:ext>
            </a:extLst>
          </p:cNvPr>
          <p:cNvPicPr/>
          <p:nvPr/>
        </p:nvPicPr>
        <p:blipFill rotWithShape="1">
          <a:blip r:embed="rId3">
            <a:extLst>
              <a:ext uri="{28A0092B-C50C-407E-A947-70E740481C1C}">
                <a14:useLocalDpi xmlns:a14="http://schemas.microsoft.com/office/drawing/2010/main" val="0"/>
              </a:ext>
            </a:extLst>
          </a:blip>
          <a:srcRect t="11226"/>
          <a:stretch/>
        </p:blipFill>
        <p:spPr>
          <a:xfrm>
            <a:off x="-6128736" y="2052289"/>
            <a:ext cx="6605514" cy="3597966"/>
          </a:xfrm>
          <a:prstGeom prst="rect">
            <a:avLst/>
          </a:prstGeom>
        </p:spPr>
      </p:pic>
      <p:pic>
        <p:nvPicPr>
          <p:cNvPr id="5" name="Picture 4" descr="Graphical user interface, chart&#10;&#10;Description automatically generated">
            <a:extLst>
              <a:ext uri="{FF2B5EF4-FFF2-40B4-BE49-F238E27FC236}">
                <a16:creationId xmlns:a16="http://schemas.microsoft.com/office/drawing/2014/main" id="{D06EE404-7CFD-5C4C-B792-C008306C0FE8}"/>
              </a:ext>
            </a:extLst>
          </p:cNvPr>
          <p:cNvPicPr/>
          <p:nvPr/>
        </p:nvPicPr>
        <p:blipFill rotWithShape="1">
          <a:blip r:embed="rId4" cstate="print">
            <a:extLst>
              <a:ext uri="{28A0092B-C50C-407E-A947-70E740481C1C}">
                <a14:useLocalDpi xmlns:a14="http://schemas.microsoft.com/office/drawing/2010/main" val="0"/>
              </a:ext>
            </a:extLst>
          </a:blip>
          <a:srcRect t="4598"/>
          <a:stretch/>
        </p:blipFill>
        <p:spPr>
          <a:xfrm>
            <a:off x="12192000" y="1354511"/>
            <a:ext cx="6325489" cy="3959567"/>
          </a:xfrm>
          <a:prstGeom prst="rect">
            <a:avLst/>
          </a:prstGeom>
        </p:spPr>
      </p:pic>
      <p:sp>
        <p:nvSpPr>
          <p:cNvPr id="6" name="Date Placeholder 5">
            <a:extLst>
              <a:ext uri="{FF2B5EF4-FFF2-40B4-BE49-F238E27FC236}">
                <a16:creationId xmlns:a16="http://schemas.microsoft.com/office/drawing/2014/main" id="{4083EA83-5AF1-FB43-8672-59A20D7760EE}"/>
              </a:ext>
            </a:extLst>
          </p:cNvPr>
          <p:cNvSpPr>
            <a:spLocks noGrp="1"/>
          </p:cNvSpPr>
          <p:nvPr>
            <p:ph type="dt" sz="half" idx="10"/>
          </p:nvPr>
        </p:nvSpPr>
        <p:spPr/>
        <p:txBody>
          <a:bodyPr/>
          <a:lstStyle/>
          <a:p>
            <a:fld id="{A5FEA231-6172-E043-A885-996CBCB02DE6}" type="datetime4">
              <a:rPr lang="en-GB" smtClean="0"/>
              <a:t>16 April 2022</a:t>
            </a:fld>
            <a:endParaRPr lang="en-US"/>
          </a:p>
        </p:txBody>
      </p:sp>
      <p:sp>
        <p:nvSpPr>
          <p:cNvPr id="8" name="Slide Number Placeholder 7">
            <a:extLst>
              <a:ext uri="{FF2B5EF4-FFF2-40B4-BE49-F238E27FC236}">
                <a16:creationId xmlns:a16="http://schemas.microsoft.com/office/drawing/2014/main" id="{886A2C7E-F965-104C-BC61-9CC4A7B62F26}"/>
              </a:ext>
            </a:extLst>
          </p:cNvPr>
          <p:cNvSpPr>
            <a:spLocks noGrp="1"/>
          </p:cNvSpPr>
          <p:nvPr>
            <p:ph type="sldNum" sz="quarter" idx="12"/>
          </p:nvPr>
        </p:nvSpPr>
        <p:spPr/>
        <p:txBody>
          <a:bodyPr/>
          <a:lstStyle/>
          <a:p>
            <a:fld id="{AB283456-59C4-A54D-8424-204CA8FA9174}" type="slidenum">
              <a:rPr lang="en-US" smtClean="0"/>
              <a:t>5</a:t>
            </a:fld>
            <a:endParaRPr lang="en-US"/>
          </a:p>
        </p:txBody>
      </p:sp>
      <p:pic>
        <p:nvPicPr>
          <p:cNvPr id="7" name="Picture 6">
            <a:extLst>
              <a:ext uri="{FF2B5EF4-FFF2-40B4-BE49-F238E27FC236}">
                <a16:creationId xmlns:a16="http://schemas.microsoft.com/office/drawing/2014/main" id="{49E7FD38-800B-754D-B28A-13257D0B2585}"/>
              </a:ext>
            </a:extLst>
          </p:cNvPr>
          <p:cNvPicPr/>
          <p:nvPr/>
        </p:nvPicPr>
        <p:blipFill>
          <a:blip r:embed="rId5"/>
          <a:stretch>
            <a:fillRect/>
          </a:stretch>
        </p:blipFill>
        <p:spPr>
          <a:xfrm>
            <a:off x="838200" y="2568824"/>
            <a:ext cx="8806117" cy="3924051"/>
          </a:xfrm>
          <a:prstGeom prst="rect">
            <a:avLst/>
          </a:prstGeom>
        </p:spPr>
      </p:pic>
      <p:pic>
        <p:nvPicPr>
          <p:cNvPr id="9" name="Picture 8">
            <a:extLst>
              <a:ext uri="{FF2B5EF4-FFF2-40B4-BE49-F238E27FC236}">
                <a16:creationId xmlns:a16="http://schemas.microsoft.com/office/drawing/2014/main" id="{EF72B5DF-3EB1-D847-A4D4-319C2E993FC9}"/>
              </a:ext>
            </a:extLst>
          </p:cNvPr>
          <p:cNvPicPr/>
          <p:nvPr/>
        </p:nvPicPr>
        <p:blipFill>
          <a:blip r:embed="rId6"/>
          <a:stretch>
            <a:fillRect/>
          </a:stretch>
        </p:blipFill>
        <p:spPr>
          <a:xfrm>
            <a:off x="7046259" y="136525"/>
            <a:ext cx="4903694" cy="2460203"/>
          </a:xfrm>
          <a:prstGeom prst="rect">
            <a:avLst/>
          </a:prstGeom>
        </p:spPr>
      </p:pic>
    </p:spTree>
    <p:extLst>
      <p:ext uri="{BB962C8B-B14F-4D97-AF65-F5344CB8AC3E}">
        <p14:creationId xmlns:p14="http://schemas.microsoft.com/office/powerpoint/2010/main" val="2772201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7F685-E2C4-C748-85AF-B39E5E94D597}"/>
              </a:ext>
            </a:extLst>
          </p:cNvPr>
          <p:cNvSpPr>
            <a:spLocks noGrp="1"/>
          </p:cNvSpPr>
          <p:nvPr>
            <p:ph type="title"/>
          </p:nvPr>
        </p:nvSpPr>
        <p:spPr/>
        <p:txBody>
          <a:bodyPr/>
          <a:lstStyle/>
          <a:p>
            <a:r>
              <a:rPr lang="en-US" dirty="0"/>
              <a:t>Explore the distribution</a:t>
            </a:r>
          </a:p>
        </p:txBody>
      </p:sp>
      <p:pic>
        <p:nvPicPr>
          <p:cNvPr id="4" name="Picture 3" descr="Chart, box and whisker chart&#10;&#10;Description automatically generated">
            <a:extLst>
              <a:ext uri="{FF2B5EF4-FFF2-40B4-BE49-F238E27FC236}">
                <a16:creationId xmlns:a16="http://schemas.microsoft.com/office/drawing/2014/main" id="{CA3900D4-AB40-B445-BD61-A44C5548E6F6}"/>
              </a:ext>
            </a:extLst>
          </p:cNvPr>
          <p:cNvPicPr/>
          <p:nvPr/>
        </p:nvPicPr>
        <p:blipFill rotWithShape="1">
          <a:blip r:embed="rId3">
            <a:extLst>
              <a:ext uri="{28A0092B-C50C-407E-A947-70E740481C1C}">
                <a14:useLocalDpi xmlns:a14="http://schemas.microsoft.com/office/drawing/2010/main" val="0"/>
              </a:ext>
            </a:extLst>
          </a:blip>
          <a:srcRect t="11226"/>
          <a:stretch/>
        </p:blipFill>
        <p:spPr>
          <a:xfrm>
            <a:off x="-6128736" y="2052289"/>
            <a:ext cx="6605514" cy="3597966"/>
          </a:xfrm>
          <a:prstGeom prst="rect">
            <a:avLst/>
          </a:prstGeom>
        </p:spPr>
      </p:pic>
      <p:pic>
        <p:nvPicPr>
          <p:cNvPr id="5" name="Picture 4" descr="Graphical user interface, chart&#10;&#10;Description automatically generated">
            <a:extLst>
              <a:ext uri="{FF2B5EF4-FFF2-40B4-BE49-F238E27FC236}">
                <a16:creationId xmlns:a16="http://schemas.microsoft.com/office/drawing/2014/main" id="{D06EE404-7CFD-5C4C-B792-C008306C0FE8}"/>
              </a:ext>
            </a:extLst>
          </p:cNvPr>
          <p:cNvPicPr/>
          <p:nvPr/>
        </p:nvPicPr>
        <p:blipFill rotWithShape="1">
          <a:blip r:embed="rId4" cstate="print">
            <a:extLst>
              <a:ext uri="{28A0092B-C50C-407E-A947-70E740481C1C}">
                <a14:useLocalDpi xmlns:a14="http://schemas.microsoft.com/office/drawing/2010/main" val="0"/>
              </a:ext>
            </a:extLst>
          </a:blip>
          <a:srcRect t="4598"/>
          <a:stretch/>
        </p:blipFill>
        <p:spPr>
          <a:xfrm>
            <a:off x="12192000" y="1354511"/>
            <a:ext cx="6325489" cy="3959567"/>
          </a:xfrm>
          <a:prstGeom prst="rect">
            <a:avLst/>
          </a:prstGeom>
        </p:spPr>
      </p:pic>
      <p:sp>
        <p:nvSpPr>
          <p:cNvPr id="6" name="Date Placeholder 5">
            <a:extLst>
              <a:ext uri="{FF2B5EF4-FFF2-40B4-BE49-F238E27FC236}">
                <a16:creationId xmlns:a16="http://schemas.microsoft.com/office/drawing/2014/main" id="{4083EA83-5AF1-FB43-8672-59A20D7760EE}"/>
              </a:ext>
            </a:extLst>
          </p:cNvPr>
          <p:cNvSpPr>
            <a:spLocks noGrp="1"/>
          </p:cNvSpPr>
          <p:nvPr>
            <p:ph type="dt" sz="half" idx="10"/>
          </p:nvPr>
        </p:nvSpPr>
        <p:spPr/>
        <p:txBody>
          <a:bodyPr/>
          <a:lstStyle/>
          <a:p>
            <a:fld id="{A5FEA231-6172-E043-A885-996CBCB02DE6}" type="datetime4">
              <a:rPr lang="en-GB" smtClean="0"/>
              <a:t>16 April 2022</a:t>
            </a:fld>
            <a:endParaRPr lang="en-US"/>
          </a:p>
        </p:txBody>
      </p:sp>
      <p:sp>
        <p:nvSpPr>
          <p:cNvPr id="8" name="Slide Number Placeholder 7">
            <a:extLst>
              <a:ext uri="{FF2B5EF4-FFF2-40B4-BE49-F238E27FC236}">
                <a16:creationId xmlns:a16="http://schemas.microsoft.com/office/drawing/2014/main" id="{886A2C7E-F965-104C-BC61-9CC4A7B62F26}"/>
              </a:ext>
            </a:extLst>
          </p:cNvPr>
          <p:cNvSpPr>
            <a:spLocks noGrp="1"/>
          </p:cNvSpPr>
          <p:nvPr>
            <p:ph type="sldNum" sz="quarter" idx="12"/>
          </p:nvPr>
        </p:nvSpPr>
        <p:spPr/>
        <p:txBody>
          <a:bodyPr/>
          <a:lstStyle/>
          <a:p>
            <a:fld id="{AB283456-59C4-A54D-8424-204CA8FA9174}" type="slidenum">
              <a:rPr lang="en-US" smtClean="0"/>
              <a:t>6</a:t>
            </a:fld>
            <a:endParaRPr lang="en-US"/>
          </a:p>
        </p:txBody>
      </p:sp>
      <p:pic>
        <p:nvPicPr>
          <p:cNvPr id="10" name="Picture 9">
            <a:extLst>
              <a:ext uri="{FF2B5EF4-FFF2-40B4-BE49-F238E27FC236}">
                <a16:creationId xmlns:a16="http://schemas.microsoft.com/office/drawing/2014/main" id="{ECA6B96F-FD71-1A4A-8549-75F1BEDCE554}"/>
              </a:ext>
            </a:extLst>
          </p:cNvPr>
          <p:cNvPicPr/>
          <p:nvPr/>
        </p:nvPicPr>
        <p:blipFill>
          <a:blip r:embed="rId5"/>
          <a:stretch>
            <a:fillRect/>
          </a:stretch>
        </p:blipFill>
        <p:spPr>
          <a:xfrm>
            <a:off x="691931" y="2593198"/>
            <a:ext cx="7820045" cy="3778117"/>
          </a:xfrm>
          <a:prstGeom prst="rect">
            <a:avLst/>
          </a:prstGeom>
        </p:spPr>
      </p:pic>
      <p:pic>
        <p:nvPicPr>
          <p:cNvPr id="11" name="Picture 10">
            <a:extLst>
              <a:ext uri="{FF2B5EF4-FFF2-40B4-BE49-F238E27FC236}">
                <a16:creationId xmlns:a16="http://schemas.microsoft.com/office/drawing/2014/main" id="{B376062F-51C9-8D44-BFFA-26A05C3DF158}"/>
              </a:ext>
            </a:extLst>
          </p:cNvPr>
          <p:cNvPicPr/>
          <p:nvPr/>
        </p:nvPicPr>
        <p:blipFill>
          <a:blip r:embed="rId6"/>
          <a:stretch>
            <a:fillRect/>
          </a:stretch>
        </p:blipFill>
        <p:spPr>
          <a:xfrm>
            <a:off x="7097806" y="365125"/>
            <a:ext cx="4675094" cy="2366682"/>
          </a:xfrm>
          <a:prstGeom prst="rect">
            <a:avLst/>
          </a:prstGeom>
        </p:spPr>
      </p:pic>
    </p:spTree>
    <p:extLst>
      <p:ext uri="{BB962C8B-B14F-4D97-AF65-F5344CB8AC3E}">
        <p14:creationId xmlns:p14="http://schemas.microsoft.com/office/powerpoint/2010/main" val="2866932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5C89-1398-C344-8866-8558E91392EB}"/>
              </a:ext>
            </a:extLst>
          </p:cNvPr>
          <p:cNvSpPr>
            <a:spLocks noGrp="1"/>
          </p:cNvSpPr>
          <p:nvPr>
            <p:ph type="title"/>
          </p:nvPr>
        </p:nvSpPr>
        <p:spPr>
          <a:xfrm rot="16200000">
            <a:off x="-1612033" y="2462702"/>
            <a:ext cx="5421197" cy="1325563"/>
          </a:xfrm>
        </p:spPr>
        <p:txBody>
          <a:bodyPr/>
          <a:lstStyle/>
          <a:p>
            <a:r>
              <a:rPr lang="en-US" dirty="0"/>
              <a:t>Let’s look at the trend</a:t>
            </a:r>
          </a:p>
        </p:txBody>
      </p:sp>
      <p:pic>
        <p:nvPicPr>
          <p:cNvPr id="5" name="Picture 4">
            <a:extLst>
              <a:ext uri="{FF2B5EF4-FFF2-40B4-BE49-F238E27FC236}">
                <a16:creationId xmlns:a16="http://schemas.microsoft.com/office/drawing/2014/main" id="{759D1017-D90B-0946-9797-06B06456E311}"/>
              </a:ext>
            </a:extLst>
          </p:cNvPr>
          <p:cNvPicPr/>
          <p:nvPr/>
        </p:nvPicPr>
        <p:blipFill rotWithShape="1">
          <a:blip r:embed="rId3" cstate="print">
            <a:extLst>
              <a:ext uri="{28A0092B-C50C-407E-A947-70E740481C1C}">
                <a14:useLocalDpi xmlns:a14="http://schemas.microsoft.com/office/drawing/2010/main" val="0"/>
              </a:ext>
            </a:extLst>
          </a:blip>
          <a:srcRect t="9233"/>
          <a:stretch/>
        </p:blipFill>
        <p:spPr>
          <a:xfrm>
            <a:off x="12064167" y="582845"/>
            <a:ext cx="10046748" cy="4000500"/>
          </a:xfrm>
          <a:prstGeom prst="rect">
            <a:avLst/>
          </a:prstGeom>
        </p:spPr>
      </p:pic>
      <p:grpSp>
        <p:nvGrpSpPr>
          <p:cNvPr id="7" name="Group 6">
            <a:extLst>
              <a:ext uri="{FF2B5EF4-FFF2-40B4-BE49-F238E27FC236}">
                <a16:creationId xmlns:a16="http://schemas.microsoft.com/office/drawing/2014/main" id="{31EA4D0A-DC0B-A847-9959-5D6BD8BC4F5E}"/>
              </a:ext>
            </a:extLst>
          </p:cNvPr>
          <p:cNvGrpSpPr/>
          <p:nvPr/>
        </p:nvGrpSpPr>
        <p:grpSpPr>
          <a:xfrm>
            <a:off x="12139313" y="4457430"/>
            <a:ext cx="10046749" cy="3069529"/>
            <a:chOff x="-159027" y="2074628"/>
            <a:chExt cx="12192000" cy="3467596"/>
          </a:xfrm>
        </p:grpSpPr>
        <p:pic>
          <p:nvPicPr>
            <p:cNvPr id="8" name="Picture 7" descr="A picture containing text, antenna&#10;&#10;Description automatically generated">
              <a:extLst>
                <a:ext uri="{FF2B5EF4-FFF2-40B4-BE49-F238E27FC236}">
                  <a16:creationId xmlns:a16="http://schemas.microsoft.com/office/drawing/2014/main" id="{41BE9241-B601-DE46-AD24-EADF2300A35C}"/>
                </a:ext>
              </a:extLst>
            </p:cNvPr>
            <p:cNvPicPr>
              <a:picLocks noChangeAspect="1"/>
            </p:cNvPicPr>
            <p:nvPr/>
          </p:nvPicPr>
          <p:blipFill rotWithShape="1">
            <a:blip r:embed="rId4"/>
            <a:srcRect b="11120"/>
            <a:stretch/>
          </p:blipFill>
          <p:spPr>
            <a:xfrm>
              <a:off x="-159027" y="2074628"/>
              <a:ext cx="12192000" cy="3467596"/>
            </a:xfrm>
            <a:prstGeom prst="rect">
              <a:avLst/>
            </a:prstGeom>
          </p:spPr>
        </p:pic>
        <p:sp>
          <p:nvSpPr>
            <p:cNvPr id="9" name="TextBox 8">
              <a:extLst>
                <a:ext uri="{FF2B5EF4-FFF2-40B4-BE49-F238E27FC236}">
                  <a16:creationId xmlns:a16="http://schemas.microsoft.com/office/drawing/2014/main" id="{791637BE-7DC1-904A-9C38-D465BAA93DFF}"/>
                </a:ext>
              </a:extLst>
            </p:cNvPr>
            <p:cNvSpPr txBox="1"/>
            <p:nvPr/>
          </p:nvSpPr>
          <p:spPr>
            <a:xfrm>
              <a:off x="1649896" y="3840682"/>
              <a:ext cx="593432" cy="369332"/>
            </a:xfrm>
            <a:prstGeom prst="rect">
              <a:avLst/>
            </a:prstGeom>
            <a:noFill/>
          </p:spPr>
          <p:txBody>
            <a:bodyPr wrap="none" rtlCol="0">
              <a:spAutoFit/>
            </a:bodyPr>
            <a:lstStyle/>
            <a:p>
              <a:r>
                <a:rPr lang="en-US" dirty="0">
                  <a:solidFill>
                    <a:srgbClr val="FF0000"/>
                  </a:solidFill>
                </a:rPr>
                <a:t>13.5</a:t>
              </a:r>
            </a:p>
          </p:txBody>
        </p:sp>
        <p:sp>
          <p:nvSpPr>
            <p:cNvPr id="10" name="TextBox 9">
              <a:extLst>
                <a:ext uri="{FF2B5EF4-FFF2-40B4-BE49-F238E27FC236}">
                  <a16:creationId xmlns:a16="http://schemas.microsoft.com/office/drawing/2014/main" id="{FECDF5CC-D3D9-A44C-8A26-9A9DBC6B58B5}"/>
                </a:ext>
              </a:extLst>
            </p:cNvPr>
            <p:cNvSpPr txBox="1"/>
            <p:nvPr/>
          </p:nvSpPr>
          <p:spPr>
            <a:xfrm>
              <a:off x="6193970" y="3658080"/>
              <a:ext cx="476412" cy="369332"/>
            </a:xfrm>
            <a:prstGeom prst="rect">
              <a:avLst/>
            </a:prstGeom>
            <a:noFill/>
          </p:spPr>
          <p:txBody>
            <a:bodyPr wrap="none" rtlCol="0">
              <a:spAutoFit/>
            </a:bodyPr>
            <a:lstStyle/>
            <a:p>
              <a:r>
                <a:rPr lang="en-US" dirty="0">
                  <a:solidFill>
                    <a:srgbClr val="FF0000"/>
                  </a:solidFill>
                </a:rPr>
                <a:t>0.0</a:t>
              </a:r>
            </a:p>
          </p:txBody>
        </p:sp>
        <p:sp>
          <p:nvSpPr>
            <p:cNvPr id="11" name="TextBox 10">
              <a:extLst>
                <a:ext uri="{FF2B5EF4-FFF2-40B4-BE49-F238E27FC236}">
                  <a16:creationId xmlns:a16="http://schemas.microsoft.com/office/drawing/2014/main" id="{DC053A25-197A-0E45-88A0-9A5D2FB63C72}"/>
                </a:ext>
              </a:extLst>
            </p:cNvPr>
            <p:cNvSpPr txBox="1"/>
            <p:nvPr/>
          </p:nvSpPr>
          <p:spPr>
            <a:xfrm>
              <a:off x="10694505" y="4076123"/>
              <a:ext cx="898003" cy="369332"/>
            </a:xfrm>
            <a:prstGeom prst="rect">
              <a:avLst/>
            </a:prstGeom>
            <a:noFill/>
          </p:spPr>
          <p:txBody>
            <a:bodyPr wrap="none" rtlCol="0">
              <a:spAutoFit/>
            </a:bodyPr>
            <a:lstStyle/>
            <a:p>
              <a:r>
                <a:rPr lang="en-US" dirty="0">
                  <a:solidFill>
                    <a:srgbClr val="FF0000"/>
                  </a:solidFill>
                </a:rPr>
                <a:t>-0.1999</a:t>
              </a:r>
            </a:p>
          </p:txBody>
        </p:sp>
      </p:grpSp>
      <p:sp>
        <p:nvSpPr>
          <p:cNvPr id="12" name="Date Placeholder 11">
            <a:extLst>
              <a:ext uri="{FF2B5EF4-FFF2-40B4-BE49-F238E27FC236}">
                <a16:creationId xmlns:a16="http://schemas.microsoft.com/office/drawing/2014/main" id="{50BE6588-2A61-2F4D-BAAF-F4DADA190334}"/>
              </a:ext>
            </a:extLst>
          </p:cNvPr>
          <p:cNvSpPr>
            <a:spLocks noGrp="1"/>
          </p:cNvSpPr>
          <p:nvPr>
            <p:ph type="dt" sz="half" idx="10"/>
          </p:nvPr>
        </p:nvSpPr>
        <p:spPr/>
        <p:txBody>
          <a:bodyPr/>
          <a:lstStyle/>
          <a:p>
            <a:fld id="{56F9A599-25E2-184F-9CF1-4D541CAA89DF}" type="datetime4">
              <a:rPr lang="en-GB" smtClean="0"/>
              <a:t>16 April 2022</a:t>
            </a:fld>
            <a:endParaRPr lang="en-US"/>
          </a:p>
        </p:txBody>
      </p:sp>
      <p:sp>
        <p:nvSpPr>
          <p:cNvPr id="13" name="Slide Number Placeholder 12">
            <a:extLst>
              <a:ext uri="{FF2B5EF4-FFF2-40B4-BE49-F238E27FC236}">
                <a16:creationId xmlns:a16="http://schemas.microsoft.com/office/drawing/2014/main" id="{D0226D61-55DB-2140-8BB7-3A608E9DE67E}"/>
              </a:ext>
            </a:extLst>
          </p:cNvPr>
          <p:cNvSpPr>
            <a:spLocks noGrp="1"/>
          </p:cNvSpPr>
          <p:nvPr>
            <p:ph type="sldNum" sz="quarter" idx="12"/>
          </p:nvPr>
        </p:nvSpPr>
        <p:spPr/>
        <p:txBody>
          <a:bodyPr/>
          <a:lstStyle/>
          <a:p>
            <a:fld id="{AB283456-59C4-A54D-8424-204CA8FA9174}" type="slidenum">
              <a:rPr lang="en-US" smtClean="0"/>
              <a:t>7</a:t>
            </a:fld>
            <a:endParaRPr lang="en-US"/>
          </a:p>
        </p:txBody>
      </p:sp>
      <p:pic>
        <p:nvPicPr>
          <p:cNvPr id="4" name="Picture 3" descr="Icon&#10;&#10;Description automatically generated">
            <a:extLst>
              <a:ext uri="{FF2B5EF4-FFF2-40B4-BE49-F238E27FC236}">
                <a16:creationId xmlns:a16="http://schemas.microsoft.com/office/drawing/2014/main" id="{5F98BB09-C902-9945-A478-71482B7C2BCC}"/>
              </a:ext>
            </a:extLst>
          </p:cNvPr>
          <p:cNvPicPr>
            <a:picLocks noChangeAspect="1"/>
          </p:cNvPicPr>
          <p:nvPr/>
        </p:nvPicPr>
        <p:blipFill>
          <a:blip r:embed="rId5"/>
          <a:stretch>
            <a:fillRect/>
          </a:stretch>
        </p:blipFill>
        <p:spPr>
          <a:xfrm>
            <a:off x="14623026" y="-5167537"/>
            <a:ext cx="9634194" cy="2627507"/>
          </a:xfrm>
          <a:prstGeom prst="rect">
            <a:avLst/>
          </a:prstGeom>
        </p:spPr>
      </p:pic>
      <p:pic>
        <p:nvPicPr>
          <p:cNvPr id="14" name="Picture 13" descr="A picture containing icon&#10;&#10;Description automatically generated">
            <a:extLst>
              <a:ext uri="{FF2B5EF4-FFF2-40B4-BE49-F238E27FC236}">
                <a16:creationId xmlns:a16="http://schemas.microsoft.com/office/drawing/2014/main" id="{813C0806-E5E7-BD42-A7A8-D13735A45715}"/>
              </a:ext>
            </a:extLst>
          </p:cNvPr>
          <p:cNvPicPr>
            <a:picLocks noChangeAspect="1"/>
          </p:cNvPicPr>
          <p:nvPr/>
        </p:nvPicPr>
        <p:blipFill>
          <a:blip r:embed="rId6"/>
          <a:stretch>
            <a:fillRect/>
          </a:stretch>
        </p:blipFill>
        <p:spPr>
          <a:xfrm>
            <a:off x="14553147" y="-2255345"/>
            <a:ext cx="9779220" cy="2667060"/>
          </a:xfrm>
          <a:prstGeom prst="rect">
            <a:avLst/>
          </a:prstGeom>
        </p:spPr>
      </p:pic>
      <p:sp>
        <p:nvSpPr>
          <p:cNvPr id="15" name="TextBox 14">
            <a:extLst>
              <a:ext uri="{FF2B5EF4-FFF2-40B4-BE49-F238E27FC236}">
                <a16:creationId xmlns:a16="http://schemas.microsoft.com/office/drawing/2014/main" id="{33AD1F05-66E9-0E43-8424-D1F7E07B2833}"/>
              </a:ext>
            </a:extLst>
          </p:cNvPr>
          <p:cNvSpPr txBox="1"/>
          <p:nvPr/>
        </p:nvSpPr>
        <p:spPr>
          <a:xfrm>
            <a:off x="2064958" y="4272764"/>
            <a:ext cx="588623" cy="369332"/>
          </a:xfrm>
          <a:prstGeom prst="rect">
            <a:avLst/>
          </a:prstGeom>
          <a:noFill/>
        </p:spPr>
        <p:txBody>
          <a:bodyPr wrap="none" rtlCol="0">
            <a:spAutoFit/>
          </a:bodyPr>
          <a:lstStyle/>
          <a:p>
            <a:r>
              <a:rPr lang="en-US" dirty="0"/>
              <a:t>1.5T</a:t>
            </a:r>
          </a:p>
        </p:txBody>
      </p:sp>
      <p:sp>
        <p:nvSpPr>
          <p:cNvPr id="16" name="TextBox 15">
            <a:extLst>
              <a:ext uri="{FF2B5EF4-FFF2-40B4-BE49-F238E27FC236}">
                <a16:creationId xmlns:a16="http://schemas.microsoft.com/office/drawing/2014/main" id="{6FD2DC83-D84F-5F40-AEC6-CE02F4951EFF}"/>
              </a:ext>
            </a:extLst>
          </p:cNvPr>
          <p:cNvSpPr txBox="1"/>
          <p:nvPr/>
        </p:nvSpPr>
        <p:spPr>
          <a:xfrm>
            <a:off x="2192088" y="1702405"/>
            <a:ext cx="413896" cy="369332"/>
          </a:xfrm>
          <a:prstGeom prst="rect">
            <a:avLst/>
          </a:prstGeom>
          <a:noFill/>
        </p:spPr>
        <p:txBody>
          <a:bodyPr wrap="none" rtlCol="0">
            <a:spAutoFit/>
          </a:bodyPr>
          <a:lstStyle/>
          <a:p>
            <a:r>
              <a:rPr lang="en-US" dirty="0"/>
              <a:t>3T</a:t>
            </a:r>
          </a:p>
        </p:txBody>
      </p:sp>
      <p:pic>
        <p:nvPicPr>
          <p:cNvPr id="17" name="Picture 16">
            <a:extLst>
              <a:ext uri="{FF2B5EF4-FFF2-40B4-BE49-F238E27FC236}">
                <a16:creationId xmlns:a16="http://schemas.microsoft.com/office/drawing/2014/main" id="{7FC17D08-27C1-2643-89A4-C6F208A15C67}"/>
              </a:ext>
            </a:extLst>
          </p:cNvPr>
          <p:cNvPicPr/>
          <p:nvPr/>
        </p:nvPicPr>
        <p:blipFill>
          <a:blip r:embed="rId7"/>
          <a:stretch>
            <a:fillRect/>
          </a:stretch>
        </p:blipFill>
        <p:spPr>
          <a:xfrm>
            <a:off x="2818119" y="279328"/>
            <a:ext cx="8535681" cy="2846155"/>
          </a:xfrm>
          <a:prstGeom prst="rect">
            <a:avLst/>
          </a:prstGeom>
        </p:spPr>
      </p:pic>
      <p:pic>
        <p:nvPicPr>
          <p:cNvPr id="18" name="Picture 17">
            <a:extLst>
              <a:ext uri="{FF2B5EF4-FFF2-40B4-BE49-F238E27FC236}">
                <a16:creationId xmlns:a16="http://schemas.microsoft.com/office/drawing/2014/main" id="{91AA72B4-6451-F246-9D68-992476F95D73}"/>
              </a:ext>
            </a:extLst>
          </p:cNvPr>
          <p:cNvPicPr/>
          <p:nvPr/>
        </p:nvPicPr>
        <p:blipFill>
          <a:blip r:embed="rId8"/>
          <a:stretch>
            <a:fillRect/>
          </a:stretch>
        </p:blipFill>
        <p:spPr>
          <a:xfrm>
            <a:off x="2948432" y="3429001"/>
            <a:ext cx="8263062" cy="2963628"/>
          </a:xfrm>
          <a:prstGeom prst="rect">
            <a:avLst/>
          </a:prstGeom>
        </p:spPr>
      </p:pic>
    </p:spTree>
    <p:extLst>
      <p:ext uri="{BB962C8B-B14F-4D97-AF65-F5344CB8AC3E}">
        <p14:creationId xmlns:p14="http://schemas.microsoft.com/office/powerpoint/2010/main" val="375645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5C89-1398-C344-8866-8558E91392EB}"/>
              </a:ext>
            </a:extLst>
          </p:cNvPr>
          <p:cNvSpPr>
            <a:spLocks noGrp="1"/>
          </p:cNvSpPr>
          <p:nvPr>
            <p:ph type="title"/>
          </p:nvPr>
        </p:nvSpPr>
        <p:spPr>
          <a:xfrm rot="16200000">
            <a:off x="-1612033" y="2462702"/>
            <a:ext cx="5421197" cy="1325563"/>
          </a:xfrm>
        </p:spPr>
        <p:txBody>
          <a:bodyPr/>
          <a:lstStyle/>
          <a:p>
            <a:r>
              <a:rPr lang="en-US" dirty="0"/>
              <a:t>Let’s look at the trend</a:t>
            </a:r>
          </a:p>
        </p:txBody>
      </p:sp>
      <p:pic>
        <p:nvPicPr>
          <p:cNvPr id="5" name="Picture 4">
            <a:extLst>
              <a:ext uri="{FF2B5EF4-FFF2-40B4-BE49-F238E27FC236}">
                <a16:creationId xmlns:a16="http://schemas.microsoft.com/office/drawing/2014/main" id="{759D1017-D90B-0946-9797-06B06456E311}"/>
              </a:ext>
            </a:extLst>
          </p:cNvPr>
          <p:cNvPicPr/>
          <p:nvPr/>
        </p:nvPicPr>
        <p:blipFill rotWithShape="1">
          <a:blip r:embed="rId3" cstate="print">
            <a:extLst>
              <a:ext uri="{28A0092B-C50C-407E-A947-70E740481C1C}">
                <a14:useLocalDpi xmlns:a14="http://schemas.microsoft.com/office/drawing/2010/main" val="0"/>
              </a:ext>
            </a:extLst>
          </a:blip>
          <a:srcRect t="9233"/>
          <a:stretch/>
        </p:blipFill>
        <p:spPr>
          <a:xfrm>
            <a:off x="12064167" y="582845"/>
            <a:ext cx="10046748" cy="4000500"/>
          </a:xfrm>
          <a:prstGeom prst="rect">
            <a:avLst/>
          </a:prstGeom>
        </p:spPr>
      </p:pic>
      <p:grpSp>
        <p:nvGrpSpPr>
          <p:cNvPr id="7" name="Group 6">
            <a:extLst>
              <a:ext uri="{FF2B5EF4-FFF2-40B4-BE49-F238E27FC236}">
                <a16:creationId xmlns:a16="http://schemas.microsoft.com/office/drawing/2014/main" id="{31EA4D0A-DC0B-A847-9959-5D6BD8BC4F5E}"/>
              </a:ext>
            </a:extLst>
          </p:cNvPr>
          <p:cNvGrpSpPr/>
          <p:nvPr/>
        </p:nvGrpSpPr>
        <p:grpSpPr>
          <a:xfrm>
            <a:off x="12139313" y="4457430"/>
            <a:ext cx="10046749" cy="3069529"/>
            <a:chOff x="-159027" y="2074628"/>
            <a:chExt cx="12192000" cy="3467596"/>
          </a:xfrm>
        </p:grpSpPr>
        <p:pic>
          <p:nvPicPr>
            <p:cNvPr id="8" name="Picture 7" descr="A picture containing text, antenna&#10;&#10;Description automatically generated">
              <a:extLst>
                <a:ext uri="{FF2B5EF4-FFF2-40B4-BE49-F238E27FC236}">
                  <a16:creationId xmlns:a16="http://schemas.microsoft.com/office/drawing/2014/main" id="{41BE9241-B601-DE46-AD24-EADF2300A35C}"/>
                </a:ext>
              </a:extLst>
            </p:cNvPr>
            <p:cNvPicPr>
              <a:picLocks noChangeAspect="1"/>
            </p:cNvPicPr>
            <p:nvPr/>
          </p:nvPicPr>
          <p:blipFill rotWithShape="1">
            <a:blip r:embed="rId4"/>
            <a:srcRect b="11120"/>
            <a:stretch/>
          </p:blipFill>
          <p:spPr>
            <a:xfrm>
              <a:off x="-159027" y="2074628"/>
              <a:ext cx="12192000" cy="3467596"/>
            </a:xfrm>
            <a:prstGeom prst="rect">
              <a:avLst/>
            </a:prstGeom>
          </p:spPr>
        </p:pic>
        <p:sp>
          <p:nvSpPr>
            <p:cNvPr id="9" name="TextBox 8">
              <a:extLst>
                <a:ext uri="{FF2B5EF4-FFF2-40B4-BE49-F238E27FC236}">
                  <a16:creationId xmlns:a16="http://schemas.microsoft.com/office/drawing/2014/main" id="{791637BE-7DC1-904A-9C38-D465BAA93DFF}"/>
                </a:ext>
              </a:extLst>
            </p:cNvPr>
            <p:cNvSpPr txBox="1"/>
            <p:nvPr/>
          </p:nvSpPr>
          <p:spPr>
            <a:xfrm>
              <a:off x="1649896" y="3840682"/>
              <a:ext cx="593432" cy="369332"/>
            </a:xfrm>
            <a:prstGeom prst="rect">
              <a:avLst/>
            </a:prstGeom>
            <a:noFill/>
          </p:spPr>
          <p:txBody>
            <a:bodyPr wrap="none" rtlCol="0">
              <a:spAutoFit/>
            </a:bodyPr>
            <a:lstStyle/>
            <a:p>
              <a:r>
                <a:rPr lang="en-US" dirty="0">
                  <a:solidFill>
                    <a:srgbClr val="FF0000"/>
                  </a:solidFill>
                </a:rPr>
                <a:t>13.5</a:t>
              </a:r>
            </a:p>
          </p:txBody>
        </p:sp>
        <p:sp>
          <p:nvSpPr>
            <p:cNvPr id="10" name="TextBox 9">
              <a:extLst>
                <a:ext uri="{FF2B5EF4-FFF2-40B4-BE49-F238E27FC236}">
                  <a16:creationId xmlns:a16="http://schemas.microsoft.com/office/drawing/2014/main" id="{FECDF5CC-D3D9-A44C-8A26-9A9DBC6B58B5}"/>
                </a:ext>
              </a:extLst>
            </p:cNvPr>
            <p:cNvSpPr txBox="1"/>
            <p:nvPr/>
          </p:nvSpPr>
          <p:spPr>
            <a:xfrm>
              <a:off x="6193970" y="3658080"/>
              <a:ext cx="476412" cy="369332"/>
            </a:xfrm>
            <a:prstGeom prst="rect">
              <a:avLst/>
            </a:prstGeom>
            <a:noFill/>
          </p:spPr>
          <p:txBody>
            <a:bodyPr wrap="none" rtlCol="0">
              <a:spAutoFit/>
            </a:bodyPr>
            <a:lstStyle/>
            <a:p>
              <a:r>
                <a:rPr lang="en-US" dirty="0">
                  <a:solidFill>
                    <a:srgbClr val="FF0000"/>
                  </a:solidFill>
                </a:rPr>
                <a:t>0.0</a:t>
              </a:r>
            </a:p>
          </p:txBody>
        </p:sp>
        <p:sp>
          <p:nvSpPr>
            <p:cNvPr id="11" name="TextBox 10">
              <a:extLst>
                <a:ext uri="{FF2B5EF4-FFF2-40B4-BE49-F238E27FC236}">
                  <a16:creationId xmlns:a16="http://schemas.microsoft.com/office/drawing/2014/main" id="{DC053A25-197A-0E45-88A0-9A5D2FB63C72}"/>
                </a:ext>
              </a:extLst>
            </p:cNvPr>
            <p:cNvSpPr txBox="1"/>
            <p:nvPr/>
          </p:nvSpPr>
          <p:spPr>
            <a:xfrm>
              <a:off x="10694505" y="4076123"/>
              <a:ext cx="898003" cy="369332"/>
            </a:xfrm>
            <a:prstGeom prst="rect">
              <a:avLst/>
            </a:prstGeom>
            <a:noFill/>
          </p:spPr>
          <p:txBody>
            <a:bodyPr wrap="none" rtlCol="0">
              <a:spAutoFit/>
            </a:bodyPr>
            <a:lstStyle/>
            <a:p>
              <a:r>
                <a:rPr lang="en-US" dirty="0">
                  <a:solidFill>
                    <a:srgbClr val="FF0000"/>
                  </a:solidFill>
                </a:rPr>
                <a:t>-0.1999</a:t>
              </a:r>
            </a:p>
          </p:txBody>
        </p:sp>
      </p:grpSp>
      <p:sp>
        <p:nvSpPr>
          <p:cNvPr id="12" name="Date Placeholder 11">
            <a:extLst>
              <a:ext uri="{FF2B5EF4-FFF2-40B4-BE49-F238E27FC236}">
                <a16:creationId xmlns:a16="http://schemas.microsoft.com/office/drawing/2014/main" id="{50BE6588-2A61-2F4D-BAAF-F4DADA190334}"/>
              </a:ext>
            </a:extLst>
          </p:cNvPr>
          <p:cNvSpPr>
            <a:spLocks noGrp="1"/>
          </p:cNvSpPr>
          <p:nvPr>
            <p:ph type="dt" sz="half" idx="10"/>
          </p:nvPr>
        </p:nvSpPr>
        <p:spPr/>
        <p:txBody>
          <a:bodyPr/>
          <a:lstStyle/>
          <a:p>
            <a:fld id="{56F9A599-25E2-184F-9CF1-4D541CAA89DF}" type="datetime4">
              <a:rPr lang="en-GB" smtClean="0"/>
              <a:t>16 April 2022</a:t>
            </a:fld>
            <a:endParaRPr lang="en-US"/>
          </a:p>
        </p:txBody>
      </p:sp>
      <p:sp>
        <p:nvSpPr>
          <p:cNvPr id="13" name="Slide Number Placeholder 12">
            <a:extLst>
              <a:ext uri="{FF2B5EF4-FFF2-40B4-BE49-F238E27FC236}">
                <a16:creationId xmlns:a16="http://schemas.microsoft.com/office/drawing/2014/main" id="{D0226D61-55DB-2140-8BB7-3A608E9DE67E}"/>
              </a:ext>
            </a:extLst>
          </p:cNvPr>
          <p:cNvSpPr>
            <a:spLocks noGrp="1"/>
          </p:cNvSpPr>
          <p:nvPr>
            <p:ph type="sldNum" sz="quarter" idx="12"/>
          </p:nvPr>
        </p:nvSpPr>
        <p:spPr/>
        <p:txBody>
          <a:bodyPr/>
          <a:lstStyle/>
          <a:p>
            <a:fld id="{AB283456-59C4-A54D-8424-204CA8FA9174}" type="slidenum">
              <a:rPr lang="en-US" smtClean="0"/>
              <a:t>8</a:t>
            </a:fld>
            <a:endParaRPr lang="en-US"/>
          </a:p>
        </p:txBody>
      </p:sp>
      <p:pic>
        <p:nvPicPr>
          <p:cNvPr id="4" name="Picture 3" descr="Icon&#10;&#10;Description automatically generated">
            <a:extLst>
              <a:ext uri="{FF2B5EF4-FFF2-40B4-BE49-F238E27FC236}">
                <a16:creationId xmlns:a16="http://schemas.microsoft.com/office/drawing/2014/main" id="{5F98BB09-C902-9945-A478-71482B7C2BCC}"/>
              </a:ext>
            </a:extLst>
          </p:cNvPr>
          <p:cNvPicPr>
            <a:picLocks noChangeAspect="1"/>
          </p:cNvPicPr>
          <p:nvPr/>
        </p:nvPicPr>
        <p:blipFill>
          <a:blip r:embed="rId5"/>
          <a:stretch>
            <a:fillRect/>
          </a:stretch>
        </p:blipFill>
        <p:spPr>
          <a:xfrm>
            <a:off x="14623026" y="-5167537"/>
            <a:ext cx="9634194" cy="2627507"/>
          </a:xfrm>
          <a:prstGeom prst="rect">
            <a:avLst/>
          </a:prstGeom>
        </p:spPr>
      </p:pic>
      <p:pic>
        <p:nvPicPr>
          <p:cNvPr id="14" name="Picture 13" descr="A picture containing icon&#10;&#10;Description automatically generated">
            <a:extLst>
              <a:ext uri="{FF2B5EF4-FFF2-40B4-BE49-F238E27FC236}">
                <a16:creationId xmlns:a16="http://schemas.microsoft.com/office/drawing/2014/main" id="{813C0806-E5E7-BD42-A7A8-D13735A45715}"/>
              </a:ext>
            </a:extLst>
          </p:cNvPr>
          <p:cNvPicPr>
            <a:picLocks noChangeAspect="1"/>
          </p:cNvPicPr>
          <p:nvPr/>
        </p:nvPicPr>
        <p:blipFill>
          <a:blip r:embed="rId6"/>
          <a:stretch>
            <a:fillRect/>
          </a:stretch>
        </p:blipFill>
        <p:spPr>
          <a:xfrm>
            <a:off x="14553147" y="-2255345"/>
            <a:ext cx="9779220" cy="2667060"/>
          </a:xfrm>
          <a:prstGeom prst="rect">
            <a:avLst/>
          </a:prstGeom>
        </p:spPr>
      </p:pic>
      <p:sp>
        <p:nvSpPr>
          <p:cNvPr id="15" name="TextBox 14">
            <a:extLst>
              <a:ext uri="{FF2B5EF4-FFF2-40B4-BE49-F238E27FC236}">
                <a16:creationId xmlns:a16="http://schemas.microsoft.com/office/drawing/2014/main" id="{33AD1F05-66E9-0E43-8424-D1F7E07B2833}"/>
              </a:ext>
            </a:extLst>
          </p:cNvPr>
          <p:cNvSpPr txBox="1"/>
          <p:nvPr/>
        </p:nvSpPr>
        <p:spPr>
          <a:xfrm>
            <a:off x="2064958" y="4272764"/>
            <a:ext cx="588623" cy="369332"/>
          </a:xfrm>
          <a:prstGeom prst="rect">
            <a:avLst/>
          </a:prstGeom>
          <a:noFill/>
        </p:spPr>
        <p:txBody>
          <a:bodyPr wrap="none" rtlCol="0">
            <a:spAutoFit/>
          </a:bodyPr>
          <a:lstStyle/>
          <a:p>
            <a:r>
              <a:rPr lang="en-US" dirty="0"/>
              <a:t>1.5T</a:t>
            </a:r>
          </a:p>
        </p:txBody>
      </p:sp>
      <p:sp>
        <p:nvSpPr>
          <p:cNvPr id="16" name="TextBox 15">
            <a:extLst>
              <a:ext uri="{FF2B5EF4-FFF2-40B4-BE49-F238E27FC236}">
                <a16:creationId xmlns:a16="http://schemas.microsoft.com/office/drawing/2014/main" id="{6FD2DC83-D84F-5F40-AEC6-CE02F4951EFF}"/>
              </a:ext>
            </a:extLst>
          </p:cNvPr>
          <p:cNvSpPr txBox="1"/>
          <p:nvPr/>
        </p:nvSpPr>
        <p:spPr>
          <a:xfrm>
            <a:off x="2192088" y="1702405"/>
            <a:ext cx="413896" cy="369332"/>
          </a:xfrm>
          <a:prstGeom prst="rect">
            <a:avLst/>
          </a:prstGeom>
          <a:noFill/>
        </p:spPr>
        <p:txBody>
          <a:bodyPr wrap="none" rtlCol="0">
            <a:spAutoFit/>
          </a:bodyPr>
          <a:lstStyle/>
          <a:p>
            <a:r>
              <a:rPr lang="en-US" dirty="0"/>
              <a:t>3T</a:t>
            </a:r>
          </a:p>
        </p:txBody>
      </p:sp>
      <p:pic>
        <p:nvPicPr>
          <p:cNvPr id="19" name="Picture 18">
            <a:extLst>
              <a:ext uri="{FF2B5EF4-FFF2-40B4-BE49-F238E27FC236}">
                <a16:creationId xmlns:a16="http://schemas.microsoft.com/office/drawing/2014/main" id="{FE26C405-E208-B643-94C1-48773B2D1EB4}"/>
              </a:ext>
            </a:extLst>
          </p:cNvPr>
          <p:cNvPicPr/>
          <p:nvPr/>
        </p:nvPicPr>
        <p:blipFill>
          <a:blip r:embed="rId7"/>
          <a:stretch>
            <a:fillRect/>
          </a:stretch>
        </p:blipFill>
        <p:spPr>
          <a:xfrm>
            <a:off x="3036724" y="270745"/>
            <a:ext cx="8020819" cy="2936032"/>
          </a:xfrm>
          <a:prstGeom prst="rect">
            <a:avLst/>
          </a:prstGeom>
        </p:spPr>
      </p:pic>
      <p:pic>
        <p:nvPicPr>
          <p:cNvPr id="20" name="Picture 19">
            <a:extLst>
              <a:ext uri="{FF2B5EF4-FFF2-40B4-BE49-F238E27FC236}">
                <a16:creationId xmlns:a16="http://schemas.microsoft.com/office/drawing/2014/main" id="{ACB32DC5-AB76-F743-AC9C-FC211E4BC6CC}"/>
              </a:ext>
            </a:extLst>
          </p:cNvPr>
          <p:cNvPicPr/>
          <p:nvPr/>
        </p:nvPicPr>
        <p:blipFill>
          <a:blip r:embed="rId8"/>
          <a:stretch>
            <a:fillRect/>
          </a:stretch>
        </p:blipFill>
        <p:spPr>
          <a:xfrm>
            <a:off x="3020536" y="3539271"/>
            <a:ext cx="7992022" cy="2817079"/>
          </a:xfrm>
          <a:prstGeom prst="rect">
            <a:avLst/>
          </a:prstGeom>
        </p:spPr>
      </p:pic>
    </p:spTree>
    <p:extLst>
      <p:ext uri="{BB962C8B-B14F-4D97-AF65-F5344CB8AC3E}">
        <p14:creationId xmlns:p14="http://schemas.microsoft.com/office/powerpoint/2010/main" val="105952699"/>
      </p:ext>
    </p:extLst>
  </p:cSld>
  <p:clrMapOvr>
    <a:masterClrMapping/>
  </p:clrMapOvr>
</p:sld>
</file>

<file path=ppt/theme/theme1.xml><?xml version="1.0" encoding="utf-8"?>
<a:theme xmlns:a="http://schemas.openxmlformats.org/drawingml/2006/main" name="Custom Design">
  <a:themeElements>
    <a:clrScheme name="Gre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9798</TotalTime>
  <Words>5370</Words>
  <Application>Microsoft Macintosh PowerPoint</Application>
  <PresentationFormat>Widescreen</PresentationFormat>
  <Paragraphs>673</Paragraphs>
  <Slides>51</Slides>
  <Notes>41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51</vt:i4>
      </vt:variant>
    </vt:vector>
  </HeadingPairs>
  <TitlesOfParts>
    <vt:vector size="55" baseType="lpstr">
      <vt:lpstr>Arial</vt:lpstr>
      <vt:lpstr>Calibri</vt:lpstr>
      <vt:lpstr>Times New Roman</vt:lpstr>
      <vt:lpstr>Custom Design</vt:lpstr>
      <vt:lpstr>A Story from Pineapple Juice</vt:lpstr>
      <vt:lpstr>Terminology</vt:lpstr>
      <vt:lpstr>Why pineapple juice?</vt:lpstr>
      <vt:lpstr>Motivation is a beautiful coincidence</vt:lpstr>
      <vt:lpstr>Method</vt:lpstr>
      <vt:lpstr>Explore the distribution</vt:lpstr>
      <vt:lpstr>Explore the distribution</vt:lpstr>
      <vt:lpstr>Let’s look at the trend</vt:lpstr>
      <vt:lpstr>Let’s look at the trend</vt:lpstr>
      <vt:lpstr>T test + Wilcoxon Rank Test</vt:lpstr>
      <vt:lpstr>Really or Random?</vt:lpstr>
      <vt:lpstr>PowerPoint Presentation</vt:lpstr>
      <vt:lpstr>Really or Random?</vt:lpstr>
      <vt:lpstr>Discussion: cR1 is more appropriate than cT1</vt:lpstr>
      <vt:lpstr>Discussion: cR1 is more appropriate than cT1</vt:lpstr>
      <vt:lpstr>Limitation 1 The sample size is too small</vt:lpstr>
      <vt:lpstr>Limitation 2 Non control of quantification</vt:lpstr>
      <vt:lpstr>Limitation 3 Inhomogeneous participant </vt:lpstr>
      <vt:lpstr>Limitation 3 Inhomogeneous participant </vt:lpstr>
      <vt:lpstr>Future Work</vt:lpstr>
      <vt:lpstr>Conclusion</vt:lpstr>
      <vt:lpstr>References</vt:lpstr>
      <vt:lpstr>Questions?</vt:lpstr>
      <vt:lpstr>Thank you!  Here is some fun fact and good news🍍</vt:lpstr>
      <vt:lpstr>PowerPoint Presentation</vt:lpstr>
      <vt:lpstr>Limitation 3 Inhomogeneous participant </vt:lpstr>
      <vt:lpstr>Limitation 3 Inhomogeneous participant </vt:lpstr>
      <vt:lpstr>Limitation 3 Inhomogeneous participant </vt:lpstr>
      <vt:lpstr>Conclusion</vt:lpstr>
      <vt:lpstr>Conclusion</vt:lpstr>
      <vt:lpstr>PowerPoint Presentation</vt:lpstr>
      <vt:lpstr>Shapiro Wilk Test</vt:lpstr>
      <vt:lpstr>Water’s effect</vt:lpstr>
      <vt:lpstr>Method:</vt:lpstr>
      <vt:lpstr>Method:</vt:lpstr>
      <vt:lpstr>Motivation</vt:lpstr>
      <vt:lpstr>Example Report </vt:lpstr>
      <vt:lpstr>Findings</vt:lpstr>
      <vt:lpstr>Findings</vt:lpstr>
      <vt:lpstr>cT1 Segmentation Repeatability</vt:lpstr>
      <vt:lpstr>Iron vs T2* DIXON ROI Repeatability</vt:lpstr>
      <vt:lpstr>IDEAL PDFF Segmentation Repeatability</vt:lpstr>
      <vt:lpstr>Findings</vt:lpstr>
      <vt:lpstr>Findings</vt:lpstr>
      <vt:lpstr>Findings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Tell from Pineapple Juice</dc:title>
  <dc:creator>Yi-Chun Wang</dc:creator>
  <cp:lastModifiedBy>Yi-Chun Wang</cp:lastModifiedBy>
  <cp:revision>2</cp:revision>
  <dcterms:created xsi:type="dcterms:W3CDTF">2021-04-23T13:18:00Z</dcterms:created>
  <dcterms:modified xsi:type="dcterms:W3CDTF">2022-04-16T09:39:34Z</dcterms:modified>
</cp:coreProperties>
</file>